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Lst>
  <p:notesMasterIdLst>
    <p:notesMasterId r:id="rId39"/>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Lst>
  <p:sldSz cx="13004800" cy="9753600"/>
  <p:notesSz cx="6858000" cy="9144000"/>
  <p:defaultTextStyle>
    <a:defPPr>
      <a:defRPr lang="en-US"/>
    </a:defPPr>
    <a:lvl1pPr algn="ctr" defTabSz="584200" rtl="0" fontAlgn="base" hangingPunct="0">
      <a:spcBef>
        <a:spcPct val="0"/>
      </a:spcBef>
      <a:spcAft>
        <a:spcPct val="0"/>
      </a:spcAft>
      <a:defRPr sz="2400" kern="1200">
        <a:solidFill>
          <a:srgbClr val="414141"/>
        </a:solidFill>
        <a:latin typeface="Palatino" charset="0"/>
        <a:ea typeface="Palatino" charset="0"/>
        <a:cs typeface="Palatino" charset="0"/>
        <a:sym typeface="Palatino" charset="0"/>
      </a:defRPr>
    </a:lvl1pPr>
    <a:lvl2pPr marL="228600" algn="ctr" defTabSz="584200" rtl="0" fontAlgn="base" hangingPunct="0">
      <a:spcBef>
        <a:spcPct val="0"/>
      </a:spcBef>
      <a:spcAft>
        <a:spcPct val="0"/>
      </a:spcAft>
      <a:defRPr sz="2400" kern="1200">
        <a:solidFill>
          <a:srgbClr val="414141"/>
        </a:solidFill>
        <a:latin typeface="Palatino" charset="0"/>
        <a:ea typeface="Palatino" charset="0"/>
        <a:cs typeface="Palatino" charset="0"/>
        <a:sym typeface="Palatino" charset="0"/>
      </a:defRPr>
    </a:lvl2pPr>
    <a:lvl3pPr marL="457200" algn="ctr" defTabSz="584200" rtl="0" fontAlgn="base" hangingPunct="0">
      <a:spcBef>
        <a:spcPct val="0"/>
      </a:spcBef>
      <a:spcAft>
        <a:spcPct val="0"/>
      </a:spcAft>
      <a:defRPr sz="2400" kern="1200">
        <a:solidFill>
          <a:srgbClr val="414141"/>
        </a:solidFill>
        <a:latin typeface="Palatino" charset="0"/>
        <a:ea typeface="Palatino" charset="0"/>
        <a:cs typeface="Palatino" charset="0"/>
        <a:sym typeface="Palatino" charset="0"/>
      </a:defRPr>
    </a:lvl3pPr>
    <a:lvl4pPr marL="685800" algn="ctr" defTabSz="584200" rtl="0" fontAlgn="base" hangingPunct="0">
      <a:spcBef>
        <a:spcPct val="0"/>
      </a:spcBef>
      <a:spcAft>
        <a:spcPct val="0"/>
      </a:spcAft>
      <a:defRPr sz="2400" kern="1200">
        <a:solidFill>
          <a:srgbClr val="414141"/>
        </a:solidFill>
        <a:latin typeface="Palatino" charset="0"/>
        <a:ea typeface="Palatino" charset="0"/>
        <a:cs typeface="Palatino" charset="0"/>
        <a:sym typeface="Palatino" charset="0"/>
      </a:defRPr>
    </a:lvl4pPr>
    <a:lvl5pPr marL="914400" algn="ctr" defTabSz="584200" rtl="0" fontAlgn="base" hangingPunct="0">
      <a:spcBef>
        <a:spcPct val="0"/>
      </a:spcBef>
      <a:spcAft>
        <a:spcPct val="0"/>
      </a:spcAft>
      <a:defRPr sz="2400" kern="1200">
        <a:solidFill>
          <a:srgbClr val="414141"/>
        </a:solidFill>
        <a:latin typeface="Palatino" charset="0"/>
        <a:ea typeface="Palatino" charset="0"/>
        <a:cs typeface="Palatino" charset="0"/>
        <a:sym typeface="Palatino" charset="0"/>
      </a:defRPr>
    </a:lvl5pPr>
    <a:lvl6pPr marL="2286000" algn="l" defTabSz="914400" rtl="0" eaLnBrk="1" latinLnBrk="0" hangingPunct="1">
      <a:defRPr sz="2400" kern="1200">
        <a:solidFill>
          <a:srgbClr val="414141"/>
        </a:solidFill>
        <a:latin typeface="Palatino" charset="0"/>
        <a:ea typeface="Palatino" charset="0"/>
        <a:cs typeface="Palatino" charset="0"/>
        <a:sym typeface="Palatino" charset="0"/>
      </a:defRPr>
    </a:lvl6pPr>
    <a:lvl7pPr marL="2743200" algn="l" defTabSz="914400" rtl="0" eaLnBrk="1" latinLnBrk="0" hangingPunct="1">
      <a:defRPr sz="2400" kern="1200">
        <a:solidFill>
          <a:srgbClr val="414141"/>
        </a:solidFill>
        <a:latin typeface="Palatino" charset="0"/>
        <a:ea typeface="Palatino" charset="0"/>
        <a:cs typeface="Palatino" charset="0"/>
        <a:sym typeface="Palatino" charset="0"/>
      </a:defRPr>
    </a:lvl7pPr>
    <a:lvl8pPr marL="3200400" algn="l" defTabSz="914400" rtl="0" eaLnBrk="1" latinLnBrk="0" hangingPunct="1">
      <a:defRPr sz="2400" kern="1200">
        <a:solidFill>
          <a:srgbClr val="414141"/>
        </a:solidFill>
        <a:latin typeface="Palatino" charset="0"/>
        <a:ea typeface="Palatino" charset="0"/>
        <a:cs typeface="Palatino" charset="0"/>
        <a:sym typeface="Palatino" charset="0"/>
      </a:defRPr>
    </a:lvl8pPr>
    <a:lvl9pPr marL="3657600" algn="l" defTabSz="914400" rtl="0" eaLnBrk="1" latinLnBrk="0" hangingPunct="1">
      <a:defRPr sz="2400" kern="1200">
        <a:solidFill>
          <a:srgbClr val="414141"/>
        </a:solidFill>
        <a:latin typeface="Palatino" charset="0"/>
        <a:ea typeface="Palatino" charset="0"/>
        <a:cs typeface="Palatino" charset="0"/>
        <a:sym typeface="Palatino" charset="0"/>
      </a:defRPr>
    </a:lvl9pPr>
  </p:defaultTextStyle>
  <p:extLst>
    <p:ext uri="{EFAFB233-063F-42B5-8137-9DF3F51BA10A}">
      <p15:sldGuideLst xmlns:p15="http://schemas.microsoft.com/office/powerpoint/2012/main" xmlns="">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p:cViewPr varScale="1">
        <p:scale>
          <a:sx n="78" d="100"/>
          <a:sy n="78" d="100"/>
        </p:scale>
        <p:origin x="-1608" y="-84"/>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4"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sym typeface="Avenir Roman" charset="0"/>
              </a:rPr>
              <a:t>Click to edit Master text styles</a:t>
            </a:r>
          </a:p>
          <a:p>
            <a:pPr lvl="1"/>
            <a:r>
              <a:rPr lang="en-US" altLang="en-US" smtClean="0">
                <a:sym typeface="Avenir Roman" charset="0"/>
              </a:rPr>
              <a:t>Second level</a:t>
            </a:r>
          </a:p>
          <a:p>
            <a:pPr lvl="2"/>
            <a:r>
              <a:rPr lang="en-US" altLang="en-US" smtClean="0">
                <a:sym typeface="Avenir Roman" charset="0"/>
              </a:rPr>
              <a:t>Third level</a:t>
            </a:r>
          </a:p>
          <a:p>
            <a:pPr lvl="3"/>
            <a:r>
              <a:rPr lang="en-US" altLang="en-US" smtClean="0">
                <a:sym typeface="Avenir Roman" charset="0"/>
              </a:rPr>
              <a:t>Fourth level</a:t>
            </a:r>
          </a:p>
          <a:p>
            <a:pPr lvl="4"/>
            <a:r>
              <a:rPr lang="en-US" altLang="en-US" smtClean="0">
                <a:sym typeface="Avenir Roman" charset="0"/>
              </a:rPr>
              <a:t>Fifth level</a:t>
            </a:r>
          </a:p>
        </p:txBody>
      </p:sp>
    </p:spTree>
    <p:extLst>
      <p:ext uri="{BB962C8B-B14F-4D97-AF65-F5344CB8AC3E}">
        <p14:creationId xmlns:p14="http://schemas.microsoft.com/office/powerpoint/2010/main" val="3032467652"/>
      </p:ext>
    </p:extLst>
  </p:cSld>
  <p:clrMap bg1="lt1" tx1="dk1" bg2="lt2" tx2="dk2" accent1="accent1" accent2="accent2" accent3="accent3" accent4="accent4" accent5="accent5" accent6="accent6" hlink="hlink" folHlink="folHlink"/>
  <p:notesStyle>
    <a:lvl1pPr algn="l" defTabSz="457200" rtl="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1pPr>
    <a:lvl2pPr marL="228600" algn="l" defTabSz="457200" rtl="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marL="457200" algn="l" defTabSz="457200" rtl="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marL="685800" algn="l" defTabSz="457200" rtl="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marL="914400" algn="l" defTabSz="457200" rtl="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Rot="1" noChangeAspect="1" noChangeArrowheads="1"/>
          </p:cNvSpPr>
          <p:nvPr>
            <p:ph type="sldImg"/>
          </p:nvPr>
        </p:nvSpPr>
        <p:spPr/>
      </p:sp>
      <p:sp>
        <p:nvSpPr>
          <p:cNvPr id="10242" name="Rectangle 2"/>
          <p:cNvSpPr>
            <a:spLocks noGrp="1" noChangeArrowheads="1"/>
          </p:cNvSpPr>
          <p:nvPr>
            <p:ph type="body" idx="1"/>
          </p:nvPr>
        </p:nvSpPr>
        <p:spPr/>
        <p:txBody>
          <a:bodyPr/>
          <a:lstStyle/>
          <a:p>
            <a:r>
              <a:rPr lang="en-US" altLang="en-US"/>
              <a:t>Me</a:t>
            </a:r>
          </a:p>
          <a:p>
            <a:r>
              <a:rPr lang="en-US" altLang="en-US"/>
              <a:t>History of OAM</a:t>
            </a:r>
          </a:p>
        </p:txBody>
      </p:sp>
    </p:spTree>
    <p:extLst>
      <p:ext uri="{BB962C8B-B14F-4D97-AF65-F5344CB8AC3E}">
        <p14:creationId xmlns:p14="http://schemas.microsoft.com/office/powerpoint/2010/main" val="3369374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807944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1060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18650" y="4140200"/>
            <a:ext cx="3003550" cy="241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4140200"/>
            <a:ext cx="8858250" cy="241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1460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50466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93763" y="2597150"/>
            <a:ext cx="11217275" cy="6188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6287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607514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93763" y="2597150"/>
            <a:ext cx="5532437" cy="6188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597150"/>
            <a:ext cx="5532438" cy="6188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6006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5350" y="3562350"/>
            <a:ext cx="5502275" cy="5240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83363" y="3562350"/>
            <a:ext cx="5529262" cy="5240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0144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151691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9151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922687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20141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349190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93763" y="2597150"/>
            <a:ext cx="11217275" cy="61880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9928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7513" y="519113"/>
            <a:ext cx="2803525" cy="826611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763" y="519113"/>
            <a:ext cx="8261350" cy="82661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8575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1205105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9471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5296997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80400" y="6680200"/>
            <a:ext cx="2044700" cy="241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77500" y="6680200"/>
            <a:ext cx="2044700" cy="241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9362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77844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5308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52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82616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5104025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882356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62883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18650" y="6680200"/>
            <a:ext cx="3003550" cy="241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6680200"/>
            <a:ext cx="8858250" cy="241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08587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4423550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93763" y="2597150"/>
            <a:ext cx="11217275" cy="6188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96660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24572236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93763" y="2597150"/>
            <a:ext cx="5532437" cy="6188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597150"/>
            <a:ext cx="5532438" cy="6188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26625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5350" y="3562350"/>
            <a:ext cx="5502275" cy="5240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83363" y="3562350"/>
            <a:ext cx="5529262" cy="5240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8309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098970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80400" y="4140200"/>
            <a:ext cx="2044700" cy="241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77500" y="4140200"/>
            <a:ext cx="2044700" cy="241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1825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52079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2365007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4750308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93763" y="2597150"/>
            <a:ext cx="11217275" cy="61880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96571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7513" y="519113"/>
            <a:ext cx="2803525" cy="826611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763" y="519113"/>
            <a:ext cx="8261350" cy="82661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81308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4439595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2892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20775707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628900"/>
            <a:ext cx="5918200" cy="60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628900"/>
            <a:ext cx="5918200" cy="60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47139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140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01937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710405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4378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8613898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5557305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54717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99600" y="800100"/>
            <a:ext cx="2997200" cy="792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800100"/>
            <a:ext cx="8839200" cy="792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59447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6729184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43167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24779619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5029200"/>
            <a:ext cx="2762250" cy="401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22650" y="5029200"/>
            <a:ext cx="2762250" cy="401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3122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108117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1791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4868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3783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732623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6330591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65777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65675" y="2806700"/>
            <a:ext cx="1419225" cy="6235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2806700"/>
            <a:ext cx="4105275" cy="6235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6875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8589242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46039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390450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80144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730500"/>
            <a:ext cx="2832100" cy="635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92500" y="2730500"/>
            <a:ext cx="2832100" cy="635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78853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11288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04610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7522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3239015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2199564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38469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99600" y="800100"/>
            <a:ext cx="2997200" cy="8280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800100"/>
            <a:ext cx="8839200" cy="8280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8960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213555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19155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AutoShape 1"/>
          <p:cNvSpPr>
            <a:spLocks/>
          </p:cNvSpPr>
          <p:nvPr/>
        </p:nvSpPr>
        <p:spPr bwMode="auto">
          <a:xfrm>
            <a:off x="508000" y="6591300"/>
            <a:ext cx="11998325"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lnTo>
                  <a:pt x="21600" y="0"/>
                </a:lnTo>
                <a:lnTo>
                  <a:pt x="0" y="0"/>
                </a:lnTo>
                <a:close/>
              </a:path>
            </a:pathLst>
          </a:custGeom>
          <a:noFill/>
          <a:ln w="12700" cap="flat" cmpd="sng">
            <a:solidFill>
              <a:srgbClr val="444444">
                <a:alpha val="29999"/>
              </a:srgbClr>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457200">
              <a:defRPr sz="2400">
                <a:solidFill>
                  <a:srgbClr val="414141"/>
                </a:solidFill>
                <a:latin typeface="Palatino" charset="0"/>
                <a:ea typeface="Palatino" charset="0"/>
                <a:cs typeface="Palatino" charset="0"/>
                <a:sym typeface="Palatino" charset="0"/>
              </a:defRPr>
            </a:lvl1pPr>
            <a:lvl2pPr defTabSz="457200">
              <a:defRPr sz="2400">
                <a:solidFill>
                  <a:srgbClr val="414141"/>
                </a:solidFill>
                <a:latin typeface="Palatino" charset="0"/>
                <a:ea typeface="Palatino" charset="0"/>
                <a:cs typeface="Palatino" charset="0"/>
                <a:sym typeface="Palatino" charset="0"/>
              </a:defRPr>
            </a:lvl2pPr>
            <a:lvl3pPr defTabSz="457200">
              <a:defRPr sz="2400">
                <a:solidFill>
                  <a:srgbClr val="414141"/>
                </a:solidFill>
                <a:latin typeface="Palatino" charset="0"/>
                <a:ea typeface="Palatino" charset="0"/>
                <a:cs typeface="Palatino" charset="0"/>
                <a:sym typeface="Palatino" charset="0"/>
              </a:defRPr>
            </a:lvl3pPr>
            <a:lvl4pPr defTabSz="457200">
              <a:defRPr sz="2400">
                <a:solidFill>
                  <a:srgbClr val="414141"/>
                </a:solidFill>
                <a:latin typeface="Palatino" charset="0"/>
                <a:ea typeface="Palatino" charset="0"/>
                <a:cs typeface="Palatino" charset="0"/>
                <a:sym typeface="Palatino" charset="0"/>
              </a:defRPr>
            </a:lvl4pPr>
            <a:lvl5pPr defTabSz="457200">
              <a:defRPr sz="2400">
                <a:solidFill>
                  <a:srgbClr val="414141"/>
                </a:solidFill>
                <a:latin typeface="Palatino" charset="0"/>
                <a:ea typeface="Palatino" charset="0"/>
                <a:cs typeface="Palatino" charset="0"/>
                <a:sym typeface="Palatino" charset="0"/>
              </a:defRPr>
            </a:lvl5pPr>
            <a:lvl6pPr marL="13716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6pPr>
            <a:lvl7pPr marL="18288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7pPr>
            <a:lvl8pPr marL="22860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8pPr>
            <a:lvl9pPr marL="27432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9pPr>
          </a:lstStyle>
          <a:p>
            <a:pPr algn="l"/>
            <a:endParaRPr lang="en-US" altLang="en-US"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1026" name="AutoShape 2"/>
          <p:cNvSpPr>
            <a:spLocks/>
          </p:cNvSpPr>
          <p:nvPr/>
        </p:nvSpPr>
        <p:spPr bwMode="auto">
          <a:xfrm>
            <a:off x="506413" y="4089400"/>
            <a:ext cx="1200150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lnTo>
                  <a:pt x="21600" y="0"/>
                </a:lnTo>
                <a:lnTo>
                  <a:pt x="0" y="0"/>
                </a:lnTo>
                <a:close/>
              </a:path>
            </a:pathLst>
          </a:custGeom>
          <a:noFill/>
          <a:ln w="12700" cap="flat" cmpd="sng">
            <a:solidFill>
              <a:srgbClr val="444444">
                <a:alpha val="29999"/>
              </a:srgbClr>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457200">
              <a:defRPr sz="2400">
                <a:solidFill>
                  <a:srgbClr val="414141"/>
                </a:solidFill>
                <a:latin typeface="Palatino" charset="0"/>
                <a:ea typeface="Palatino" charset="0"/>
                <a:cs typeface="Palatino" charset="0"/>
                <a:sym typeface="Palatino" charset="0"/>
              </a:defRPr>
            </a:lvl1pPr>
            <a:lvl2pPr defTabSz="457200">
              <a:defRPr sz="2400">
                <a:solidFill>
                  <a:srgbClr val="414141"/>
                </a:solidFill>
                <a:latin typeface="Palatino" charset="0"/>
                <a:ea typeface="Palatino" charset="0"/>
                <a:cs typeface="Palatino" charset="0"/>
                <a:sym typeface="Palatino" charset="0"/>
              </a:defRPr>
            </a:lvl2pPr>
            <a:lvl3pPr defTabSz="457200">
              <a:defRPr sz="2400">
                <a:solidFill>
                  <a:srgbClr val="414141"/>
                </a:solidFill>
                <a:latin typeface="Palatino" charset="0"/>
                <a:ea typeface="Palatino" charset="0"/>
                <a:cs typeface="Palatino" charset="0"/>
                <a:sym typeface="Palatino" charset="0"/>
              </a:defRPr>
            </a:lvl3pPr>
            <a:lvl4pPr defTabSz="457200">
              <a:defRPr sz="2400">
                <a:solidFill>
                  <a:srgbClr val="414141"/>
                </a:solidFill>
                <a:latin typeface="Palatino" charset="0"/>
                <a:ea typeface="Palatino" charset="0"/>
                <a:cs typeface="Palatino" charset="0"/>
                <a:sym typeface="Palatino" charset="0"/>
              </a:defRPr>
            </a:lvl4pPr>
            <a:lvl5pPr defTabSz="457200">
              <a:defRPr sz="2400">
                <a:solidFill>
                  <a:srgbClr val="414141"/>
                </a:solidFill>
                <a:latin typeface="Palatino" charset="0"/>
                <a:ea typeface="Palatino" charset="0"/>
                <a:cs typeface="Palatino" charset="0"/>
                <a:sym typeface="Palatino" charset="0"/>
              </a:defRPr>
            </a:lvl5pPr>
            <a:lvl6pPr marL="13716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6pPr>
            <a:lvl7pPr marL="18288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7pPr>
            <a:lvl8pPr marL="22860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8pPr>
            <a:lvl9pPr marL="27432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9pPr>
          </a:lstStyle>
          <a:p>
            <a:pPr algn="l"/>
            <a:endParaRPr lang="en-US" altLang="en-US"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1027" name="AutoShape 3"/>
          <p:cNvSpPr>
            <a:spLocks/>
          </p:cNvSpPr>
          <p:nvPr/>
        </p:nvSpPr>
        <p:spPr bwMode="auto">
          <a:xfrm rot="16200000">
            <a:off x="7172325" y="5346701"/>
            <a:ext cx="1641475"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lnTo>
                  <a:pt x="21600" y="0"/>
                </a:lnTo>
                <a:lnTo>
                  <a:pt x="0" y="0"/>
                </a:lnTo>
                <a:close/>
              </a:path>
            </a:pathLst>
          </a:custGeom>
          <a:noFill/>
          <a:ln w="12700" cap="flat" cmpd="sng">
            <a:solidFill>
              <a:srgbClr val="444444">
                <a:alpha val="29999"/>
              </a:srgbClr>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457200">
              <a:defRPr sz="2400">
                <a:solidFill>
                  <a:srgbClr val="414141"/>
                </a:solidFill>
                <a:latin typeface="Palatino" charset="0"/>
                <a:ea typeface="Palatino" charset="0"/>
                <a:cs typeface="Palatino" charset="0"/>
                <a:sym typeface="Palatino" charset="0"/>
              </a:defRPr>
            </a:lvl1pPr>
            <a:lvl2pPr defTabSz="457200">
              <a:defRPr sz="2400">
                <a:solidFill>
                  <a:srgbClr val="414141"/>
                </a:solidFill>
                <a:latin typeface="Palatino" charset="0"/>
                <a:ea typeface="Palatino" charset="0"/>
                <a:cs typeface="Palatino" charset="0"/>
                <a:sym typeface="Palatino" charset="0"/>
              </a:defRPr>
            </a:lvl2pPr>
            <a:lvl3pPr defTabSz="457200">
              <a:defRPr sz="2400">
                <a:solidFill>
                  <a:srgbClr val="414141"/>
                </a:solidFill>
                <a:latin typeface="Palatino" charset="0"/>
                <a:ea typeface="Palatino" charset="0"/>
                <a:cs typeface="Palatino" charset="0"/>
                <a:sym typeface="Palatino" charset="0"/>
              </a:defRPr>
            </a:lvl3pPr>
            <a:lvl4pPr defTabSz="457200">
              <a:defRPr sz="2400">
                <a:solidFill>
                  <a:srgbClr val="414141"/>
                </a:solidFill>
                <a:latin typeface="Palatino" charset="0"/>
                <a:ea typeface="Palatino" charset="0"/>
                <a:cs typeface="Palatino" charset="0"/>
                <a:sym typeface="Palatino" charset="0"/>
              </a:defRPr>
            </a:lvl4pPr>
            <a:lvl5pPr defTabSz="457200">
              <a:defRPr sz="2400">
                <a:solidFill>
                  <a:srgbClr val="414141"/>
                </a:solidFill>
                <a:latin typeface="Palatino" charset="0"/>
                <a:ea typeface="Palatino" charset="0"/>
                <a:cs typeface="Palatino" charset="0"/>
                <a:sym typeface="Palatino" charset="0"/>
              </a:defRPr>
            </a:lvl5pPr>
            <a:lvl6pPr marL="13716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6pPr>
            <a:lvl7pPr marL="18288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7pPr>
            <a:lvl8pPr marL="22860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8pPr>
            <a:lvl9pPr marL="27432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9pPr>
          </a:lstStyle>
          <a:p>
            <a:pPr algn="l"/>
            <a:endParaRPr lang="en-US" altLang="en-US"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1028" name="Rectangle 4"/>
          <p:cNvSpPr>
            <a:spLocks noGrp="1"/>
          </p:cNvSpPr>
          <p:nvPr>
            <p:ph type="title"/>
          </p:nvPr>
        </p:nvSpPr>
        <p:spPr bwMode="auto">
          <a:xfrm>
            <a:off x="508000" y="4140200"/>
            <a:ext cx="7200900" cy="241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smtClean="0">
                <a:sym typeface="Bodoni SvtyTwo ITC TT-Book" charset="0"/>
              </a:rPr>
              <a:t>Click to edit Master title style</a:t>
            </a:r>
          </a:p>
        </p:txBody>
      </p:sp>
      <p:sp>
        <p:nvSpPr>
          <p:cNvPr id="1029" name="Rectangle 5"/>
          <p:cNvSpPr>
            <a:spLocks noGrp="1"/>
          </p:cNvSpPr>
          <p:nvPr>
            <p:ph type="body" idx="1"/>
          </p:nvPr>
        </p:nvSpPr>
        <p:spPr bwMode="auto">
          <a:xfrm>
            <a:off x="8280400" y="4140200"/>
            <a:ext cx="4241800" cy="241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smtClean="0">
                <a:sym typeface="Palatino" charset="0"/>
              </a:rPr>
              <a:t>Click to edit Master text styles</a:t>
            </a:r>
          </a:p>
          <a:p>
            <a:pPr lvl="1"/>
            <a:r>
              <a:rPr lang="en-US" altLang="en-US" smtClean="0">
                <a:sym typeface="Palatino" charset="0"/>
              </a:rPr>
              <a:t>Second level</a:t>
            </a:r>
          </a:p>
          <a:p>
            <a:pPr lvl="2"/>
            <a:r>
              <a:rPr lang="en-US" altLang="en-US" smtClean="0">
                <a:sym typeface="Palatino" charset="0"/>
              </a:rPr>
              <a:t>Third level</a:t>
            </a:r>
          </a:p>
          <a:p>
            <a:pPr lvl="3"/>
            <a:r>
              <a:rPr lang="en-US" altLang="en-US" smtClean="0">
                <a:sym typeface="Palatino" charset="0"/>
              </a:rPr>
              <a:t>Fourth level</a:t>
            </a:r>
          </a:p>
          <a:p>
            <a:pPr lvl="4"/>
            <a:r>
              <a:rPr lang="en-US" altLang="en-US" smtClean="0">
                <a:sym typeface="Palatino" charset="0"/>
              </a:rPr>
              <a:t>Fifth level</a:t>
            </a: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ctr" defTabSz="584200" rtl="0" fontAlgn="base" hangingPunct="0">
        <a:lnSpc>
          <a:spcPct val="90000"/>
        </a:lnSpc>
        <a:spcBef>
          <a:spcPts val="1600"/>
        </a:spcBef>
        <a:spcAft>
          <a:spcPct val="0"/>
        </a:spcAft>
        <a:defRPr sz="7000" kern="1200">
          <a:solidFill>
            <a:srgbClr val="D93E2B"/>
          </a:solidFill>
          <a:latin typeface="+mj-lt"/>
          <a:ea typeface="+mj-ea"/>
          <a:cs typeface="+mj-cs"/>
          <a:sym typeface="Bodoni SvtyTwo ITC TT-Book" charset="0"/>
        </a:defRPr>
      </a:lvl1pPr>
      <a:lvl2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2pPr>
      <a:lvl3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3pPr>
      <a:lvl4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4pPr>
      <a:lvl5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5pPr>
      <a:lvl6pPr marL="4572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6pPr>
      <a:lvl7pPr marL="9144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7pPr>
      <a:lvl8pPr marL="13716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8pPr>
      <a:lvl9pPr marL="18288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9pPr>
    </p:titleStyle>
    <p:bodyStyle>
      <a:lvl1pPr algn="l" defTabSz="584200" rtl="0" fontAlgn="base" hangingPunct="0">
        <a:spcBef>
          <a:spcPts val="2400"/>
        </a:spcBef>
        <a:spcAft>
          <a:spcPct val="0"/>
        </a:spcAft>
        <a:defRPr sz="3600" kern="1200">
          <a:solidFill>
            <a:srgbClr val="414141"/>
          </a:solidFill>
          <a:latin typeface="+mn-lt"/>
          <a:ea typeface="+mn-ea"/>
          <a:cs typeface="+mn-cs"/>
          <a:sym typeface="Palatino" charset="0"/>
        </a:defRPr>
      </a:lvl1pPr>
      <a:lvl2pPr marL="228600" algn="l" defTabSz="584200" rtl="0" fontAlgn="base" hangingPunct="0">
        <a:spcBef>
          <a:spcPts val="2400"/>
        </a:spcBef>
        <a:spcAft>
          <a:spcPct val="0"/>
        </a:spcAft>
        <a:defRPr sz="3600" kern="1200">
          <a:solidFill>
            <a:srgbClr val="414141"/>
          </a:solidFill>
          <a:latin typeface="+mn-lt"/>
          <a:ea typeface="+mn-ea"/>
          <a:cs typeface="+mn-cs"/>
          <a:sym typeface="Palatino" charset="0"/>
        </a:defRPr>
      </a:lvl2pPr>
      <a:lvl3pPr marL="457200" algn="l" defTabSz="584200" rtl="0" fontAlgn="base" hangingPunct="0">
        <a:spcBef>
          <a:spcPts val="2400"/>
        </a:spcBef>
        <a:spcAft>
          <a:spcPct val="0"/>
        </a:spcAft>
        <a:defRPr sz="3600" kern="1200">
          <a:solidFill>
            <a:srgbClr val="414141"/>
          </a:solidFill>
          <a:latin typeface="+mn-lt"/>
          <a:ea typeface="+mn-ea"/>
          <a:cs typeface="+mn-cs"/>
          <a:sym typeface="Palatino" charset="0"/>
        </a:defRPr>
      </a:lvl3pPr>
      <a:lvl4pPr marL="685800" algn="l" defTabSz="584200" rtl="0" fontAlgn="base" hangingPunct="0">
        <a:spcBef>
          <a:spcPts val="2400"/>
        </a:spcBef>
        <a:spcAft>
          <a:spcPct val="0"/>
        </a:spcAft>
        <a:defRPr sz="3600" kern="1200">
          <a:solidFill>
            <a:srgbClr val="414141"/>
          </a:solidFill>
          <a:latin typeface="+mn-lt"/>
          <a:ea typeface="+mn-ea"/>
          <a:cs typeface="+mn-cs"/>
          <a:sym typeface="Palatino" charset="0"/>
        </a:defRPr>
      </a:lvl4pPr>
      <a:lvl5pPr marL="914400" algn="l" defTabSz="584200" rtl="0" fontAlgn="base" hangingPunct="0">
        <a:spcBef>
          <a:spcPts val="2400"/>
        </a:spcBef>
        <a:spcAft>
          <a:spcPct val="0"/>
        </a:spcAft>
        <a:defRPr sz="3600" kern="1200">
          <a:solidFill>
            <a:srgbClr val="414141"/>
          </a:solidFill>
          <a:latin typeface="+mn-lt"/>
          <a:ea typeface="+mn-ea"/>
          <a:cs typeface="+mn-cs"/>
          <a:sym typeface="Palatin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584200" rtl="0" fontAlgn="base" hangingPunct="0">
        <a:lnSpc>
          <a:spcPct val="90000"/>
        </a:lnSpc>
        <a:spcBef>
          <a:spcPts val="1600"/>
        </a:spcBef>
        <a:spcAft>
          <a:spcPct val="0"/>
        </a:spcAft>
        <a:defRPr sz="7000" kern="1200">
          <a:solidFill>
            <a:srgbClr val="D93E2B"/>
          </a:solidFill>
          <a:latin typeface="+mj-lt"/>
          <a:ea typeface="+mj-ea"/>
          <a:cs typeface="+mj-cs"/>
          <a:sym typeface="Bodoni SvtyTwo ITC TT-Book" charset="0"/>
        </a:defRPr>
      </a:lvl1pPr>
      <a:lvl2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2pPr>
      <a:lvl3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3pPr>
      <a:lvl4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4pPr>
      <a:lvl5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5pPr>
      <a:lvl6pPr marL="4572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6pPr>
      <a:lvl7pPr marL="9144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7pPr>
      <a:lvl8pPr marL="13716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8pPr>
      <a:lvl9pPr marL="18288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9pPr>
    </p:titleStyle>
    <p:bodyStyle>
      <a:lvl1pPr algn="l" defTabSz="584200" rtl="0" fontAlgn="base" hangingPunct="0">
        <a:spcBef>
          <a:spcPts val="2400"/>
        </a:spcBef>
        <a:spcAft>
          <a:spcPct val="0"/>
        </a:spcAft>
        <a:defRPr sz="3600" kern="1200">
          <a:solidFill>
            <a:srgbClr val="414141"/>
          </a:solidFill>
          <a:latin typeface="+mn-lt"/>
          <a:ea typeface="+mn-ea"/>
          <a:cs typeface="+mn-cs"/>
          <a:sym typeface="Palatino" charset="0"/>
        </a:defRPr>
      </a:lvl1pPr>
      <a:lvl2pPr marL="228600" algn="l" defTabSz="584200" rtl="0" fontAlgn="base" hangingPunct="0">
        <a:spcBef>
          <a:spcPts val="2400"/>
        </a:spcBef>
        <a:spcAft>
          <a:spcPct val="0"/>
        </a:spcAft>
        <a:defRPr sz="3600" kern="1200">
          <a:solidFill>
            <a:srgbClr val="414141"/>
          </a:solidFill>
          <a:latin typeface="+mn-lt"/>
          <a:ea typeface="+mn-ea"/>
          <a:cs typeface="+mn-cs"/>
          <a:sym typeface="Palatino" charset="0"/>
        </a:defRPr>
      </a:lvl2pPr>
      <a:lvl3pPr marL="457200" algn="l" defTabSz="584200" rtl="0" fontAlgn="base" hangingPunct="0">
        <a:spcBef>
          <a:spcPts val="2400"/>
        </a:spcBef>
        <a:spcAft>
          <a:spcPct val="0"/>
        </a:spcAft>
        <a:defRPr sz="3600" kern="1200">
          <a:solidFill>
            <a:srgbClr val="414141"/>
          </a:solidFill>
          <a:latin typeface="+mn-lt"/>
          <a:ea typeface="+mn-ea"/>
          <a:cs typeface="+mn-cs"/>
          <a:sym typeface="Palatino" charset="0"/>
        </a:defRPr>
      </a:lvl3pPr>
      <a:lvl4pPr marL="685800" algn="l" defTabSz="584200" rtl="0" fontAlgn="base" hangingPunct="0">
        <a:spcBef>
          <a:spcPts val="2400"/>
        </a:spcBef>
        <a:spcAft>
          <a:spcPct val="0"/>
        </a:spcAft>
        <a:defRPr sz="3600" kern="1200">
          <a:solidFill>
            <a:srgbClr val="414141"/>
          </a:solidFill>
          <a:latin typeface="+mn-lt"/>
          <a:ea typeface="+mn-ea"/>
          <a:cs typeface="+mn-cs"/>
          <a:sym typeface="Palatino" charset="0"/>
        </a:defRPr>
      </a:lvl4pPr>
      <a:lvl5pPr marL="914400" algn="l" defTabSz="584200" rtl="0" fontAlgn="base" hangingPunct="0">
        <a:spcBef>
          <a:spcPts val="2400"/>
        </a:spcBef>
        <a:spcAft>
          <a:spcPct val="0"/>
        </a:spcAft>
        <a:defRPr sz="3600" kern="1200">
          <a:solidFill>
            <a:srgbClr val="414141"/>
          </a:solidFill>
          <a:latin typeface="+mn-lt"/>
          <a:ea typeface="+mn-ea"/>
          <a:cs typeface="+mn-cs"/>
          <a:sym typeface="Palatin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AutoShape 1"/>
          <p:cNvSpPr>
            <a:spLocks/>
          </p:cNvSpPr>
          <p:nvPr/>
        </p:nvSpPr>
        <p:spPr bwMode="auto">
          <a:xfrm rot="16200000">
            <a:off x="7172325" y="7874001"/>
            <a:ext cx="1641475"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lnTo>
                  <a:pt x="21600" y="0"/>
                </a:lnTo>
                <a:lnTo>
                  <a:pt x="0" y="0"/>
                </a:lnTo>
                <a:close/>
              </a:path>
            </a:pathLst>
          </a:custGeom>
          <a:noFill/>
          <a:ln w="12700" cap="flat" cmpd="sng">
            <a:solidFill>
              <a:srgbClr val="444444">
                <a:alpha val="29999"/>
              </a:srgbClr>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457200">
              <a:defRPr sz="2400">
                <a:solidFill>
                  <a:srgbClr val="414141"/>
                </a:solidFill>
                <a:latin typeface="Palatino" charset="0"/>
                <a:ea typeface="Palatino" charset="0"/>
                <a:cs typeface="Palatino" charset="0"/>
                <a:sym typeface="Palatino" charset="0"/>
              </a:defRPr>
            </a:lvl1pPr>
            <a:lvl2pPr defTabSz="457200">
              <a:defRPr sz="2400">
                <a:solidFill>
                  <a:srgbClr val="414141"/>
                </a:solidFill>
                <a:latin typeface="Palatino" charset="0"/>
                <a:ea typeface="Palatino" charset="0"/>
                <a:cs typeface="Palatino" charset="0"/>
                <a:sym typeface="Palatino" charset="0"/>
              </a:defRPr>
            </a:lvl2pPr>
            <a:lvl3pPr defTabSz="457200">
              <a:defRPr sz="2400">
                <a:solidFill>
                  <a:srgbClr val="414141"/>
                </a:solidFill>
                <a:latin typeface="Palatino" charset="0"/>
                <a:ea typeface="Palatino" charset="0"/>
                <a:cs typeface="Palatino" charset="0"/>
                <a:sym typeface="Palatino" charset="0"/>
              </a:defRPr>
            </a:lvl3pPr>
            <a:lvl4pPr defTabSz="457200">
              <a:defRPr sz="2400">
                <a:solidFill>
                  <a:srgbClr val="414141"/>
                </a:solidFill>
                <a:latin typeface="Palatino" charset="0"/>
                <a:ea typeface="Palatino" charset="0"/>
                <a:cs typeface="Palatino" charset="0"/>
                <a:sym typeface="Palatino" charset="0"/>
              </a:defRPr>
            </a:lvl4pPr>
            <a:lvl5pPr defTabSz="457200">
              <a:defRPr sz="2400">
                <a:solidFill>
                  <a:srgbClr val="414141"/>
                </a:solidFill>
                <a:latin typeface="Palatino" charset="0"/>
                <a:ea typeface="Palatino" charset="0"/>
                <a:cs typeface="Palatino" charset="0"/>
                <a:sym typeface="Palatino" charset="0"/>
              </a:defRPr>
            </a:lvl5pPr>
            <a:lvl6pPr marL="13716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6pPr>
            <a:lvl7pPr marL="18288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7pPr>
            <a:lvl8pPr marL="22860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8pPr>
            <a:lvl9pPr marL="27432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9pPr>
          </a:lstStyle>
          <a:p>
            <a:pPr algn="l"/>
            <a:endParaRPr lang="en-US" altLang="en-US"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3074" name="AutoShape 2"/>
          <p:cNvSpPr>
            <a:spLocks/>
          </p:cNvSpPr>
          <p:nvPr/>
        </p:nvSpPr>
        <p:spPr bwMode="auto">
          <a:xfrm>
            <a:off x="508000" y="9131300"/>
            <a:ext cx="11998325"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lnTo>
                  <a:pt x="21600" y="0"/>
                </a:lnTo>
                <a:lnTo>
                  <a:pt x="0" y="0"/>
                </a:lnTo>
                <a:close/>
              </a:path>
            </a:pathLst>
          </a:custGeom>
          <a:noFill/>
          <a:ln w="12700" cap="flat" cmpd="sng">
            <a:solidFill>
              <a:srgbClr val="444444">
                <a:alpha val="29999"/>
              </a:srgbClr>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457200">
              <a:defRPr sz="2400">
                <a:solidFill>
                  <a:srgbClr val="414141"/>
                </a:solidFill>
                <a:latin typeface="Palatino" charset="0"/>
                <a:ea typeface="Palatino" charset="0"/>
                <a:cs typeface="Palatino" charset="0"/>
                <a:sym typeface="Palatino" charset="0"/>
              </a:defRPr>
            </a:lvl1pPr>
            <a:lvl2pPr defTabSz="457200">
              <a:defRPr sz="2400">
                <a:solidFill>
                  <a:srgbClr val="414141"/>
                </a:solidFill>
                <a:latin typeface="Palatino" charset="0"/>
                <a:ea typeface="Palatino" charset="0"/>
                <a:cs typeface="Palatino" charset="0"/>
                <a:sym typeface="Palatino" charset="0"/>
              </a:defRPr>
            </a:lvl2pPr>
            <a:lvl3pPr defTabSz="457200">
              <a:defRPr sz="2400">
                <a:solidFill>
                  <a:srgbClr val="414141"/>
                </a:solidFill>
                <a:latin typeface="Palatino" charset="0"/>
                <a:ea typeface="Palatino" charset="0"/>
                <a:cs typeface="Palatino" charset="0"/>
                <a:sym typeface="Palatino" charset="0"/>
              </a:defRPr>
            </a:lvl3pPr>
            <a:lvl4pPr defTabSz="457200">
              <a:defRPr sz="2400">
                <a:solidFill>
                  <a:srgbClr val="414141"/>
                </a:solidFill>
                <a:latin typeface="Palatino" charset="0"/>
                <a:ea typeface="Palatino" charset="0"/>
                <a:cs typeface="Palatino" charset="0"/>
                <a:sym typeface="Palatino" charset="0"/>
              </a:defRPr>
            </a:lvl4pPr>
            <a:lvl5pPr defTabSz="457200">
              <a:defRPr sz="2400">
                <a:solidFill>
                  <a:srgbClr val="414141"/>
                </a:solidFill>
                <a:latin typeface="Palatino" charset="0"/>
                <a:ea typeface="Palatino" charset="0"/>
                <a:cs typeface="Palatino" charset="0"/>
                <a:sym typeface="Palatino" charset="0"/>
              </a:defRPr>
            </a:lvl5pPr>
            <a:lvl6pPr marL="13716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6pPr>
            <a:lvl7pPr marL="18288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7pPr>
            <a:lvl8pPr marL="22860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8pPr>
            <a:lvl9pPr marL="27432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9pPr>
          </a:lstStyle>
          <a:p>
            <a:pPr algn="l"/>
            <a:endParaRPr lang="en-US" altLang="en-US"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3075" name="AutoShape 3"/>
          <p:cNvSpPr>
            <a:spLocks/>
          </p:cNvSpPr>
          <p:nvPr/>
        </p:nvSpPr>
        <p:spPr bwMode="auto">
          <a:xfrm>
            <a:off x="506413" y="6629400"/>
            <a:ext cx="1200150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lnTo>
                  <a:pt x="21600" y="0"/>
                </a:lnTo>
                <a:lnTo>
                  <a:pt x="0" y="0"/>
                </a:lnTo>
                <a:close/>
              </a:path>
            </a:pathLst>
          </a:custGeom>
          <a:noFill/>
          <a:ln w="12700" cap="flat" cmpd="sng">
            <a:solidFill>
              <a:srgbClr val="444444">
                <a:alpha val="29999"/>
              </a:srgbClr>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457200">
              <a:defRPr sz="2400">
                <a:solidFill>
                  <a:srgbClr val="414141"/>
                </a:solidFill>
                <a:latin typeface="Palatino" charset="0"/>
                <a:ea typeface="Palatino" charset="0"/>
                <a:cs typeface="Palatino" charset="0"/>
                <a:sym typeface="Palatino" charset="0"/>
              </a:defRPr>
            </a:lvl1pPr>
            <a:lvl2pPr defTabSz="457200">
              <a:defRPr sz="2400">
                <a:solidFill>
                  <a:srgbClr val="414141"/>
                </a:solidFill>
                <a:latin typeface="Palatino" charset="0"/>
                <a:ea typeface="Palatino" charset="0"/>
                <a:cs typeface="Palatino" charset="0"/>
                <a:sym typeface="Palatino" charset="0"/>
              </a:defRPr>
            </a:lvl2pPr>
            <a:lvl3pPr defTabSz="457200">
              <a:defRPr sz="2400">
                <a:solidFill>
                  <a:srgbClr val="414141"/>
                </a:solidFill>
                <a:latin typeface="Palatino" charset="0"/>
                <a:ea typeface="Palatino" charset="0"/>
                <a:cs typeface="Palatino" charset="0"/>
                <a:sym typeface="Palatino" charset="0"/>
              </a:defRPr>
            </a:lvl3pPr>
            <a:lvl4pPr defTabSz="457200">
              <a:defRPr sz="2400">
                <a:solidFill>
                  <a:srgbClr val="414141"/>
                </a:solidFill>
                <a:latin typeface="Palatino" charset="0"/>
                <a:ea typeface="Palatino" charset="0"/>
                <a:cs typeface="Palatino" charset="0"/>
                <a:sym typeface="Palatino" charset="0"/>
              </a:defRPr>
            </a:lvl4pPr>
            <a:lvl5pPr defTabSz="457200">
              <a:defRPr sz="2400">
                <a:solidFill>
                  <a:srgbClr val="414141"/>
                </a:solidFill>
                <a:latin typeface="Palatino" charset="0"/>
                <a:ea typeface="Palatino" charset="0"/>
                <a:cs typeface="Palatino" charset="0"/>
                <a:sym typeface="Palatino" charset="0"/>
              </a:defRPr>
            </a:lvl5pPr>
            <a:lvl6pPr marL="13716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6pPr>
            <a:lvl7pPr marL="18288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7pPr>
            <a:lvl8pPr marL="22860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8pPr>
            <a:lvl9pPr marL="27432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9pPr>
          </a:lstStyle>
          <a:p>
            <a:pPr algn="l"/>
            <a:endParaRPr lang="en-US" altLang="en-US"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3076" name="AutoShape 4"/>
          <p:cNvSpPr>
            <a:spLocks/>
          </p:cNvSpPr>
          <p:nvPr/>
        </p:nvSpPr>
        <p:spPr bwMode="auto">
          <a:xfrm rot="16200000">
            <a:off x="7172325" y="7874001"/>
            <a:ext cx="1641475"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lnTo>
                  <a:pt x="21600" y="0"/>
                </a:lnTo>
                <a:lnTo>
                  <a:pt x="0" y="0"/>
                </a:lnTo>
                <a:close/>
              </a:path>
            </a:pathLst>
          </a:custGeom>
          <a:noFill/>
          <a:ln w="12700" cap="flat" cmpd="sng">
            <a:solidFill>
              <a:srgbClr val="444444">
                <a:alpha val="29999"/>
              </a:srgbClr>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457200">
              <a:defRPr sz="2400">
                <a:solidFill>
                  <a:srgbClr val="414141"/>
                </a:solidFill>
                <a:latin typeface="Palatino" charset="0"/>
                <a:ea typeface="Palatino" charset="0"/>
                <a:cs typeface="Palatino" charset="0"/>
                <a:sym typeface="Palatino" charset="0"/>
              </a:defRPr>
            </a:lvl1pPr>
            <a:lvl2pPr defTabSz="457200">
              <a:defRPr sz="2400">
                <a:solidFill>
                  <a:srgbClr val="414141"/>
                </a:solidFill>
                <a:latin typeface="Palatino" charset="0"/>
                <a:ea typeface="Palatino" charset="0"/>
                <a:cs typeface="Palatino" charset="0"/>
                <a:sym typeface="Palatino" charset="0"/>
              </a:defRPr>
            </a:lvl2pPr>
            <a:lvl3pPr defTabSz="457200">
              <a:defRPr sz="2400">
                <a:solidFill>
                  <a:srgbClr val="414141"/>
                </a:solidFill>
                <a:latin typeface="Palatino" charset="0"/>
                <a:ea typeface="Palatino" charset="0"/>
                <a:cs typeface="Palatino" charset="0"/>
                <a:sym typeface="Palatino" charset="0"/>
              </a:defRPr>
            </a:lvl3pPr>
            <a:lvl4pPr defTabSz="457200">
              <a:defRPr sz="2400">
                <a:solidFill>
                  <a:srgbClr val="414141"/>
                </a:solidFill>
                <a:latin typeface="Palatino" charset="0"/>
                <a:ea typeface="Palatino" charset="0"/>
                <a:cs typeface="Palatino" charset="0"/>
                <a:sym typeface="Palatino" charset="0"/>
              </a:defRPr>
            </a:lvl4pPr>
            <a:lvl5pPr defTabSz="457200">
              <a:defRPr sz="2400">
                <a:solidFill>
                  <a:srgbClr val="414141"/>
                </a:solidFill>
                <a:latin typeface="Palatino" charset="0"/>
                <a:ea typeface="Palatino" charset="0"/>
                <a:cs typeface="Palatino" charset="0"/>
                <a:sym typeface="Palatino" charset="0"/>
              </a:defRPr>
            </a:lvl5pPr>
            <a:lvl6pPr marL="13716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6pPr>
            <a:lvl7pPr marL="18288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7pPr>
            <a:lvl8pPr marL="22860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8pPr>
            <a:lvl9pPr marL="27432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9pPr>
          </a:lstStyle>
          <a:p>
            <a:pPr algn="l"/>
            <a:endParaRPr lang="en-US" altLang="en-US"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3077" name="Rectangle 5"/>
          <p:cNvSpPr>
            <a:spLocks noGrp="1"/>
          </p:cNvSpPr>
          <p:nvPr>
            <p:ph type="title"/>
          </p:nvPr>
        </p:nvSpPr>
        <p:spPr bwMode="auto">
          <a:xfrm>
            <a:off x="508000" y="6680200"/>
            <a:ext cx="7200900" cy="241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smtClean="0">
                <a:sym typeface="Bodoni SvtyTwo ITC TT-Book" charset="0"/>
              </a:rPr>
              <a:t>Click to edit Master title style</a:t>
            </a:r>
          </a:p>
        </p:txBody>
      </p:sp>
      <p:sp>
        <p:nvSpPr>
          <p:cNvPr id="3078" name="Rectangle 6"/>
          <p:cNvSpPr>
            <a:spLocks noGrp="1"/>
          </p:cNvSpPr>
          <p:nvPr>
            <p:ph type="body" idx="1"/>
          </p:nvPr>
        </p:nvSpPr>
        <p:spPr bwMode="auto">
          <a:xfrm>
            <a:off x="8280400" y="6680200"/>
            <a:ext cx="4241800" cy="241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smtClean="0">
                <a:sym typeface="Palatino" charset="0"/>
              </a:rPr>
              <a:t>Click to edit Master text styles</a:t>
            </a:r>
          </a:p>
          <a:p>
            <a:pPr lvl="1"/>
            <a:r>
              <a:rPr lang="en-US" altLang="en-US" smtClean="0">
                <a:sym typeface="Palatino" charset="0"/>
              </a:rPr>
              <a:t>Second level</a:t>
            </a:r>
          </a:p>
          <a:p>
            <a:pPr lvl="2"/>
            <a:r>
              <a:rPr lang="en-US" altLang="en-US" smtClean="0">
                <a:sym typeface="Palatino" charset="0"/>
              </a:rPr>
              <a:t>Third level</a:t>
            </a:r>
          </a:p>
          <a:p>
            <a:pPr lvl="3"/>
            <a:r>
              <a:rPr lang="en-US" altLang="en-US" smtClean="0">
                <a:sym typeface="Palatino" charset="0"/>
              </a:rPr>
              <a:t>Fourth level</a:t>
            </a:r>
          </a:p>
          <a:p>
            <a:pPr lvl="4"/>
            <a:r>
              <a:rPr lang="en-US" altLang="en-US" smtClean="0">
                <a:sym typeface="Palatino" charset="0"/>
              </a:rPr>
              <a:t>Fifth level</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584200" rtl="0" fontAlgn="base" hangingPunct="0">
        <a:lnSpc>
          <a:spcPct val="90000"/>
        </a:lnSpc>
        <a:spcBef>
          <a:spcPts val="1600"/>
        </a:spcBef>
        <a:spcAft>
          <a:spcPct val="0"/>
        </a:spcAft>
        <a:defRPr sz="7000" kern="1200">
          <a:solidFill>
            <a:srgbClr val="D93E2B"/>
          </a:solidFill>
          <a:latin typeface="+mj-lt"/>
          <a:ea typeface="+mj-ea"/>
          <a:cs typeface="+mj-cs"/>
          <a:sym typeface="Bodoni SvtyTwo ITC TT-Book" charset="0"/>
        </a:defRPr>
      </a:lvl1pPr>
      <a:lvl2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2pPr>
      <a:lvl3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3pPr>
      <a:lvl4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4pPr>
      <a:lvl5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5pPr>
      <a:lvl6pPr marL="4572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6pPr>
      <a:lvl7pPr marL="9144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7pPr>
      <a:lvl8pPr marL="13716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8pPr>
      <a:lvl9pPr marL="18288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9pPr>
    </p:titleStyle>
    <p:bodyStyle>
      <a:lvl1pPr algn="l" defTabSz="584200" rtl="0" fontAlgn="base" hangingPunct="0">
        <a:spcBef>
          <a:spcPts val="2400"/>
        </a:spcBef>
        <a:spcAft>
          <a:spcPct val="0"/>
        </a:spcAft>
        <a:defRPr sz="3600" kern="1200">
          <a:solidFill>
            <a:srgbClr val="414141"/>
          </a:solidFill>
          <a:latin typeface="+mn-lt"/>
          <a:ea typeface="+mn-ea"/>
          <a:cs typeface="+mn-cs"/>
          <a:sym typeface="Palatino" charset="0"/>
        </a:defRPr>
      </a:lvl1pPr>
      <a:lvl2pPr marL="228600" algn="l" defTabSz="584200" rtl="0" fontAlgn="base" hangingPunct="0">
        <a:spcBef>
          <a:spcPts val="2400"/>
        </a:spcBef>
        <a:spcAft>
          <a:spcPct val="0"/>
        </a:spcAft>
        <a:defRPr sz="3600" kern="1200">
          <a:solidFill>
            <a:srgbClr val="414141"/>
          </a:solidFill>
          <a:latin typeface="+mn-lt"/>
          <a:ea typeface="+mn-ea"/>
          <a:cs typeface="+mn-cs"/>
          <a:sym typeface="Palatino" charset="0"/>
        </a:defRPr>
      </a:lvl2pPr>
      <a:lvl3pPr marL="457200" algn="l" defTabSz="584200" rtl="0" fontAlgn="base" hangingPunct="0">
        <a:spcBef>
          <a:spcPts val="2400"/>
        </a:spcBef>
        <a:spcAft>
          <a:spcPct val="0"/>
        </a:spcAft>
        <a:defRPr sz="3600" kern="1200">
          <a:solidFill>
            <a:srgbClr val="414141"/>
          </a:solidFill>
          <a:latin typeface="+mn-lt"/>
          <a:ea typeface="+mn-ea"/>
          <a:cs typeface="+mn-cs"/>
          <a:sym typeface="Palatino" charset="0"/>
        </a:defRPr>
      </a:lvl3pPr>
      <a:lvl4pPr marL="685800" algn="l" defTabSz="584200" rtl="0" fontAlgn="base" hangingPunct="0">
        <a:spcBef>
          <a:spcPts val="2400"/>
        </a:spcBef>
        <a:spcAft>
          <a:spcPct val="0"/>
        </a:spcAft>
        <a:defRPr sz="3600" kern="1200">
          <a:solidFill>
            <a:srgbClr val="414141"/>
          </a:solidFill>
          <a:latin typeface="+mn-lt"/>
          <a:ea typeface="+mn-ea"/>
          <a:cs typeface="+mn-cs"/>
          <a:sym typeface="Palatino" charset="0"/>
        </a:defRPr>
      </a:lvl4pPr>
      <a:lvl5pPr marL="914400" algn="l" defTabSz="584200" rtl="0" fontAlgn="base" hangingPunct="0">
        <a:spcBef>
          <a:spcPts val="2400"/>
        </a:spcBef>
        <a:spcAft>
          <a:spcPct val="0"/>
        </a:spcAft>
        <a:defRPr sz="3600" kern="1200">
          <a:solidFill>
            <a:srgbClr val="414141"/>
          </a:solidFill>
          <a:latin typeface="+mn-lt"/>
          <a:ea typeface="+mn-ea"/>
          <a:cs typeface="+mn-cs"/>
          <a:sym typeface="Palatin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584200" rtl="0" fontAlgn="base" hangingPunct="0">
        <a:lnSpc>
          <a:spcPct val="90000"/>
        </a:lnSpc>
        <a:spcBef>
          <a:spcPts val="1600"/>
        </a:spcBef>
        <a:spcAft>
          <a:spcPct val="0"/>
        </a:spcAft>
        <a:defRPr sz="7000" kern="1200">
          <a:solidFill>
            <a:srgbClr val="D93E2B"/>
          </a:solidFill>
          <a:latin typeface="+mj-lt"/>
          <a:ea typeface="+mj-ea"/>
          <a:cs typeface="+mj-cs"/>
          <a:sym typeface="Bodoni SvtyTwo ITC TT-Book" charset="0"/>
        </a:defRPr>
      </a:lvl1pPr>
      <a:lvl2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2pPr>
      <a:lvl3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3pPr>
      <a:lvl4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4pPr>
      <a:lvl5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5pPr>
      <a:lvl6pPr marL="4572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6pPr>
      <a:lvl7pPr marL="9144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7pPr>
      <a:lvl8pPr marL="13716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8pPr>
      <a:lvl9pPr marL="18288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9pPr>
    </p:titleStyle>
    <p:bodyStyle>
      <a:lvl1pPr algn="l" defTabSz="584200" rtl="0" fontAlgn="base" hangingPunct="0">
        <a:spcBef>
          <a:spcPts val="2400"/>
        </a:spcBef>
        <a:spcAft>
          <a:spcPct val="0"/>
        </a:spcAft>
        <a:defRPr sz="3600" kern="1200">
          <a:solidFill>
            <a:srgbClr val="414141"/>
          </a:solidFill>
          <a:latin typeface="+mn-lt"/>
          <a:ea typeface="+mn-ea"/>
          <a:cs typeface="+mn-cs"/>
          <a:sym typeface="Palatino" charset="0"/>
        </a:defRPr>
      </a:lvl1pPr>
      <a:lvl2pPr marL="228600" algn="l" defTabSz="584200" rtl="0" fontAlgn="base" hangingPunct="0">
        <a:spcBef>
          <a:spcPts val="2400"/>
        </a:spcBef>
        <a:spcAft>
          <a:spcPct val="0"/>
        </a:spcAft>
        <a:defRPr sz="3600" kern="1200">
          <a:solidFill>
            <a:srgbClr val="414141"/>
          </a:solidFill>
          <a:latin typeface="+mn-lt"/>
          <a:ea typeface="+mn-ea"/>
          <a:cs typeface="+mn-cs"/>
          <a:sym typeface="Palatino" charset="0"/>
        </a:defRPr>
      </a:lvl2pPr>
      <a:lvl3pPr marL="457200" algn="l" defTabSz="584200" rtl="0" fontAlgn="base" hangingPunct="0">
        <a:spcBef>
          <a:spcPts val="2400"/>
        </a:spcBef>
        <a:spcAft>
          <a:spcPct val="0"/>
        </a:spcAft>
        <a:defRPr sz="3600" kern="1200">
          <a:solidFill>
            <a:srgbClr val="414141"/>
          </a:solidFill>
          <a:latin typeface="+mn-lt"/>
          <a:ea typeface="+mn-ea"/>
          <a:cs typeface="+mn-cs"/>
          <a:sym typeface="Palatino" charset="0"/>
        </a:defRPr>
      </a:lvl3pPr>
      <a:lvl4pPr marL="685800" algn="l" defTabSz="584200" rtl="0" fontAlgn="base" hangingPunct="0">
        <a:spcBef>
          <a:spcPts val="2400"/>
        </a:spcBef>
        <a:spcAft>
          <a:spcPct val="0"/>
        </a:spcAft>
        <a:defRPr sz="3600" kern="1200">
          <a:solidFill>
            <a:srgbClr val="414141"/>
          </a:solidFill>
          <a:latin typeface="+mn-lt"/>
          <a:ea typeface="+mn-ea"/>
          <a:cs typeface="+mn-cs"/>
          <a:sym typeface="Palatino" charset="0"/>
        </a:defRPr>
      </a:lvl4pPr>
      <a:lvl5pPr marL="914400" algn="l" defTabSz="584200" rtl="0" fontAlgn="base" hangingPunct="0">
        <a:spcBef>
          <a:spcPts val="2400"/>
        </a:spcBef>
        <a:spcAft>
          <a:spcPct val="0"/>
        </a:spcAft>
        <a:defRPr sz="3600" kern="1200">
          <a:solidFill>
            <a:srgbClr val="414141"/>
          </a:solidFill>
          <a:latin typeface="+mn-lt"/>
          <a:ea typeface="+mn-ea"/>
          <a:cs typeface="+mn-cs"/>
          <a:sym typeface="Palatin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AutoShape 1"/>
          <p:cNvSpPr>
            <a:spLocks/>
          </p:cNvSpPr>
          <p:nvPr/>
        </p:nvSpPr>
        <p:spPr bwMode="auto">
          <a:xfrm>
            <a:off x="508000" y="2171700"/>
            <a:ext cx="119967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lnTo>
                  <a:pt x="21600" y="0"/>
                </a:lnTo>
                <a:lnTo>
                  <a:pt x="0" y="0"/>
                </a:lnTo>
                <a:close/>
              </a:path>
            </a:pathLst>
          </a:custGeom>
          <a:noFill/>
          <a:ln w="12700" cap="flat" cmpd="sng">
            <a:solidFill>
              <a:srgbClr val="444444">
                <a:alpha val="29999"/>
              </a:srgbClr>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457200">
              <a:defRPr sz="2400">
                <a:solidFill>
                  <a:srgbClr val="414141"/>
                </a:solidFill>
                <a:latin typeface="Palatino" charset="0"/>
                <a:ea typeface="Palatino" charset="0"/>
                <a:cs typeface="Palatino" charset="0"/>
                <a:sym typeface="Palatino" charset="0"/>
              </a:defRPr>
            </a:lvl1pPr>
            <a:lvl2pPr defTabSz="457200">
              <a:defRPr sz="2400">
                <a:solidFill>
                  <a:srgbClr val="414141"/>
                </a:solidFill>
                <a:latin typeface="Palatino" charset="0"/>
                <a:ea typeface="Palatino" charset="0"/>
                <a:cs typeface="Palatino" charset="0"/>
                <a:sym typeface="Palatino" charset="0"/>
              </a:defRPr>
            </a:lvl2pPr>
            <a:lvl3pPr defTabSz="457200">
              <a:defRPr sz="2400">
                <a:solidFill>
                  <a:srgbClr val="414141"/>
                </a:solidFill>
                <a:latin typeface="Palatino" charset="0"/>
                <a:ea typeface="Palatino" charset="0"/>
                <a:cs typeface="Palatino" charset="0"/>
                <a:sym typeface="Palatino" charset="0"/>
              </a:defRPr>
            </a:lvl3pPr>
            <a:lvl4pPr defTabSz="457200">
              <a:defRPr sz="2400">
                <a:solidFill>
                  <a:srgbClr val="414141"/>
                </a:solidFill>
                <a:latin typeface="Palatino" charset="0"/>
                <a:ea typeface="Palatino" charset="0"/>
                <a:cs typeface="Palatino" charset="0"/>
                <a:sym typeface="Palatino" charset="0"/>
              </a:defRPr>
            </a:lvl4pPr>
            <a:lvl5pPr defTabSz="457200">
              <a:defRPr sz="2400">
                <a:solidFill>
                  <a:srgbClr val="414141"/>
                </a:solidFill>
                <a:latin typeface="Palatino" charset="0"/>
                <a:ea typeface="Palatino" charset="0"/>
                <a:cs typeface="Palatino" charset="0"/>
                <a:sym typeface="Palatino" charset="0"/>
              </a:defRPr>
            </a:lvl5pPr>
            <a:lvl6pPr marL="13716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6pPr>
            <a:lvl7pPr marL="18288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7pPr>
            <a:lvl8pPr marL="22860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8pPr>
            <a:lvl9pPr marL="27432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9pPr>
          </a:lstStyle>
          <a:p>
            <a:pPr algn="l"/>
            <a:endParaRPr lang="en-US" altLang="en-US"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5122" name="AutoShape 2"/>
          <p:cNvSpPr>
            <a:spLocks/>
          </p:cNvSpPr>
          <p:nvPr/>
        </p:nvSpPr>
        <p:spPr bwMode="auto">
          <a:xfrm>
            <a:off x="508000" y="635000"/>
            <a:ext cx="119967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lnTo>
                  <a:pt x="21600" y="0"/>
                </a:lnTo>
                <a:lnTo>
                  <a:pt x="0" y="0"/>
                </a:lnTo>
                <a:close/>
              </a:path>
            </a:pathLst>
          </a:custGeom>
          <a:noFill/>
          <a:ln w="12700" cap="flat" cmpd="sng">
            <a:solidFill>
              <a:srgbClr val="444444">
                <a:alpha val="29999"/>
              </a:srgbClr>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457200">
              <a:defRPr sz="2400">
                <a:solidFill>
                  <a:srgbClr val="414141"/>
                </a:solidFill>
                <a:latin typeface="Palatino" charset="0"/>
                <a:ea typeface="Palatino" charset="0"/>
                <a:cs typeface="Palatino" charset="0"/>
                <a:sym typeface="Palatino" charset="0"/>
              </a:defRPr>
            </a:lvl1pPr>
            <a:lvl2pPr defTabSz="457200">
              <a:defRPr sz="2400">
                <a:solidFill>
                  <a:srgbClr val="414141"/>
                </a:solidFill>
                <a:latin typeface="Palatino" charset="0"/>
                <a:ea typeface="Palatino" charset="0"/>
                <a:cs typeface="Palatino" charset="0"/>
                <a:sym typeface="Palatino" charset="0"/>
              </a:defRPr>
            </a:lvl2pPr>
            <a:lvl3pPr defTabSz="457200">
              <a:defRPr sz="2400">
                <a:solidFill>
                  <a:srgbClr val="414141"/>
                </a:solidFill>
                <a:latin typeface="Palatino" charset="0"/>
                <a:ea typeface="Palatino" charset="0"/>
                <a:cs typeface="Palatino" charset="0"/>
                <a:sym typeface="Palatino" charset="0"/>
              </a:defRPr>
            </a:lvl3pPr>
            <a:lvl4pPr defTabSz="457200">
              <a:defRPr sz="2400">
                <a:solidFill>
                  <a:srgbClr val="414141"/>
                </a:solidFill>
                <a:latin typeface="Palatino" charset="0"/>
                <a:ea typeface="Palatino" charset="0"/>
                <a:cs typeface="Palatino" charset="0"/>
                <a:sym typeface="Palatino" charset="0"/>
              </a:defRPr>
            </a:lvl4pPr>
            <a:lvl5pPr defTabSz="457200">
              <a:defRPr sz="2400">
                <a:solidFill>
                  <a:srgbClr val="414141"/>
                </a:solidFill>
                <a:latin typeface="Palatino" charset="0"/>
                <a:ea typeface="Palatino" charset="0"/>
                <a:cs typeface="Palatino" charset="0"/>
                <a:sym typeface="Palatino" charset="0"/>
              </a:defRPr>
            </a:lvl5pPr>
            <a:lvl6pPr marL="13716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6pPr>
            <a:lvl7pPr marL="18288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7pPr>
            <a:lvl8pPr marL="22860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8pPr>
            <a:lvl9pPr marL="27432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9pPr>
          </a:lstStyle>
          <a:p>
            <a:pPr algn="l"/>
            <a:endParaRPr lang="en-US" altLang="en-US"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5123" name="Rectangle 3"/>
          <p:cNvSpPr>
            <a:spLocks noGrp="1"/>
          </p:cNvSpPr>
          <p:nvPr>
            <p:ph type="title"/>
          </p:nvPr>
        </p:nvSpPr>
        <p:spPr bwMode="auto">
          <a:xfrm>
            <a:off x="508000" y="800100"/>
            <a:ext cx="119888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smtClean="0">
                <a:sym typeface="Bodoni SvtyTwo ITC TT-Book" charset="0"/>
              </a:rPr>
              <a:t>Click to edit Master title style</a:t>
            </a:r>
          </a:p>
        </p:txBody>
      </p:sp>
      <p:sp>
        <p:nvSpPr>
          <p:cNvPr id="5124" name="Rectangle 4"/>
          <p:cNvSpPr>
            <a:spLocks noGrp="1"/>
          </p:cNvSpPr>
          <p:nvPr>
            <p:ph type="body" idx="1"/>
          </p:nvPr>
        </p:nvSpPr>
        <p:spPr bwMode="auto">
          <a:xfrm>
            <a:off x="508000" y="2628900"/>
            <a:ext cx="11988800" cy="609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smtClean="0">
                <a:sym typeface="Palatino" charset="0"/>
              </a:rPr>
              <a:t>Click to edit Master text styles</a:t>
            </a:r>
          </a:p>
          <a:p>
            <a:pPr lvl="1"/>
            <a:r>
              <a:rPr lang="en-US" altLang="en-US" smtClean="0">
                <a:sym typeface="Palatino" charset="0"/>
              </a:rPr>
              <a:t>Second level</a:t>
            </a:r>
          </a:p>
          <a:p>
            <a:pPr lvl="2"/>
            <a:r>
              <a:rPr lang="en-US" altLang="en-US" smtClean="0">
                <a:sym typeface="Palatino" charset="0"/>
              </a:rPr>
              <a:t>Third level</a:t>
            </a:r>
          </a:p>
          <a:p>
            <a:pPr lvl="3"/>
            <a:r>
              <a:rPr lang="en-US" altLang="en-US" smtClean="0">
                <a:sym typeface="Palatino" charset="0"/>
              </a:rPr>
              <a:t>Fourth level</a:t>
            </a:r>
          </a:p>
          <a:p>
            <a:pPr lvl="4"/>
            <a:r>
              <a:rPr lang="en-US" altLang="en-US" smtClean="0">
                <a:sym typeface="Palatino" charset="0"/>
              </a:rPr>
              <a:t>Fifth level</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584200" rtl="0" fontAlgn="base" hangingPunct="0">
        <a:lnSpc>
          <a:spcPct val="90000"/>
        </a:lnSpc>
        <a:spcBef>
          <a:spcPts val="1600"/>
        </a:spcBef>
        <a:spcAft>
          <a:spcPct val="0"/>
        </a:spcAft>
        <a:defRPr sz="7000" kern="1200">
          <a:solidFill>
            <a:srgbClr val="D93E2B"/>
          </a:solidFill>
          <a:latin typeface="+mj-lt"/>
          <a:ea typeface="+mj-ea"/>
          <a:cs typeface="+mj-cs"/>
          <a:sym typeface="Bodoni SvtyTwo ITC TT-Book" charset="0"/>
        </a:defRPr>
      </a:lvl1pPr>
      <a:lvl2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2pPr>
      <a:lvl3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3pPr>
      <a:lvl4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4pPr>
      <a:lvl5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5pPr>
      <a:lvl6pPr marL="4572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6pPr>
      <a:lvl7pPr marL="9144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7pPr>
      <a:lvl8pPr marL="13716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8pPr>
      <a:lvl9pPr marL="18288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9pPr>
    </p:titleStyle>
    <p:bodyStyle>
      <a:lvl1pPr algn="l" defTabSz="584200" rtl="0" fontAlgn="base" hangingPunct="0">
        <a:spcBef>
          <a:spcPts val="2400"/>
        </a:spcBef>
        <a:spcAft>
          <a:spcPct val="0"/>
        </a:spcAft>
        <a:defRPr sz="3600" kern="1200">
          <a:solidFill>
            <a:srgbClr val="414141"/>
          </a:solidFill>
          <a:latin typeface="+mn-lt"/>
          <a:ea typeface="+mn-ea"/>
          <a:cs typeface="+mn-cs"/>
          <a:sym typeface="Palatino" charset="0"/>
        </a:defRPr>
      </a:lvl1pPr>
      <a:lvl2pPr marL="228600" algn="l" defTabSz="584200" rtl="0" fontAlgn="base" hangingPunct="0">
        <a:spcBef>
          <a:spcPts val="2400"/>
        </a:spcBef>
        <a:spcAft>
          <a:spcPct val="0"/>
        </a:spcAft>
        <a:defRPr sz="3600" kern="1200">
          <a:solidFill>
            <a:srgbClr val="414141"/>
          </a:solidFill>
          <a:latin typeface="+mn-lt"/>
          <a:ea typeface="+mn-ea"/>
          <a:cs typeface="+mn-cs"/>
          <a:sym typeface="Palatino" charset="0"/>
        </a:defRPr>
      </a:lvl2pPr>
      <a:lvl3pPr marL="457200" algn="l" defTabSz="584200" rtl="0" fontAlgn="base" hangingPunct="0">
        <a:spcBef>
          <a:spcPts val="2400"/>
        </a:spcBef>
        <a:spcAft>
          <a:spcPct val="0"/>
        </a:spcAft>
        <a:defRPr sz="3600" kern="1200">
          <a:solidFill>
            <a:srgbClr val="414141"/>
          </a:solidFill>
          <a:latin typeface="+mn-lt"/>
          <a:ea typeface="+mn-ea"/>
          <a:cs typeface="+mn-cs"/>
          <a:sym typeface="Palatino" charset="0"/>
        </a:defRPr>
      </a:lvl3pPr>
      <a:lvl4pPr marL="685800" algn="l" defTabSz="584200" rtl="0" fontAlgn="base" hangingPunct="0">
        <a:spcBef>
          <a:spcPts val="2400"/>
        </a:spcBef>
        <a:spcAft>
          <a:spcPct val="0"/>
        </a:spcAft>
        <a:defRPr sz="3600" kern="1200">
          <a:solidFill>
            <a:srgbClr val="414141"/>
          </a:solidFill>
          <a:latin typeface="+mn-lt"/>
          <a:ea typeface="+mn-ea"/>
          <a:cs typeface="+mn-cs"/>
          <a:sym typeface="Palatino" charset="0"/>
        </a:defRPr>
      </a:lvl4pPr>
      <a:lvl5pPr marL="914400" algn="l" defTabSz="584200" rtl="0" fontAlgn="base" hangingPunct="0">
        <a:spcBef>
          <a:spcPts val="2400"/>
        </a:spcBef>
        <a:spcAft>
          <a:spcPct val="0"/>
        </a:spcAft>
        <a:defRPr sz="3600" kern="1200">
          <a:solidFill>
            <a:srgbClr val="414141"/>
          </a:solidFill>
          <a:latin typeface="+mn-lt"/>
          <a:ea typeface="+mn-ea"/>
          <a:cs typeface="+mn-cs"/>
          <a:sym typeface="Palatin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5" name="AutoShape 1"/>
          <p:cNvSpPr>
            <a:spLocks/>
          </p:cNvSpPr>
          <p:nvPr/>
        </p:nvSpPr>
        <p:spPr bwMode="auto">
          <a:xfrm>
            <a:off x="506413" y="4876800"/>
            <a:ext cx="567690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lnTo>
                  <a:pt x="21600" y="0"/>
                </a:lnTo>
                <a:lnTo>
                  <a:pt x="0" y="0"/>
                </a:lnTo>
                <a:close/>
              </a:path>
            </a:pathLst>
          </a:custGeom>
          <a:noFill/>
          <a:ln w="12700" cap="flat" cmpd="sng">
            <a:solidFill>
              <a:srgbClr val="444444">
                <a:alpha val="29999"/>
              </a:srgbClr>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457200">
              <a:defRPr sz="2400">
                <a:solidFill>
                  <a:srgbClr val="414141"/>
                </a:solidFill>
                <a:latin typeface="Palatino" charset="0"/>
                <a:ea typeface="Palatino" charset="0"/>
                <a:cs typeface="Palatino" charset="0"/>
                <a:sym typeface="Palatino" charset="0"/>
              </a:defRPr>
            </a:lvl1pPr>
            <a:lvl2pPr defTabSz="457200">
              <a:defRPr sz="2400">
                <a:solidFill>
                  <a:srgbClr val="414141"/>
                </a:solidFill>
                <a:latin typeface="Palatino" charset="0"/>
                <a:ea typeface="Palatino" charset="0"/>
                <a:cs typeface="Palatino" charset="0"/>
                <a:sym typeface="Palatino" charset="0"/>
              </a:defRPr>
            </a:lvl2pPr>
            <a:lvl3pPr defTabSz="457200">
              <a:defRPr sz="2400">
                <a:solidFill>
                  <a:srgbClr val="414141"/>
                </a:solidFill>
                <a:latin typeface="Palatino" charset="0"/>
                <a:ea typeface="Palatino" charset="0"/>
                <a:cs typeface="Palatino" charset="0"/>
                <a:sym typeface="Palatino" charset="0"/>
              </a:defRPr>
            </a:lvl3pPr>
            <a:lvl4pPr defTabSz="457200">
              <a:defRPr sz="2400">
                <a:solidFill>
                  <a:srgbClr val="414141"/>
                </a:solidFill>
                <a:latin typeface="Palatino" charset="0"/>
                <a:ea typeface="Palatino" charset="0"/>
                <a:cs typeface="Palatino" charset="0"/>
                <a:sym typeface="Palatino" charset="0"/>
              </a:defRPr>
            </a:lvl4pPr>
            <a:lvl5pPr defTabSz="457200">
              <a:defRPr sz="2400">
                <a:solidFill>
                  <a:srgbClr val="414141"/>
                </a:solidFill>
                <a:latin typeface="Palatino" charset="0"/>
                <a:ea typeface="Palatino" charset="0"/>
                <a:cs typeface="Palatino" charset="0"/>
                <a:sym typeface="Palatino" charset="0"/>
              </a:defRPr>
            </a:lvl5pPr>
            <a:lvl6pPr marL="13716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6pPr>
            <a:lvl7pPr marL="18288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7pPr>
            <a:lvl8pPr marL="22860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8pPr>
            <a:lvl9pPr marL="27432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9pPr>
          </a:lstStyle>
          <a:p>
            <a:pPr algn="l"/>
            <a:endParaRPr lang="en-US" altLang="en-US"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6146" name="AutoShape 2"/>
          <p:cNvSpPr>
            <a:spLocks/>
          </p:cNvSpPr>
          <p:nvPr/>
        </p:nvSpPr>
        <p:spPr bwMode="auto">
          <a:xfrm>
            <a:off x="506413" y="2768600"/>
            <a:ext cx="5676900"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lnTo>
                  <a:pt x="21600" y="0"/>
                </a:lnTo>
                <a:lnTo>
                  <a:pt x="0" y="0"/>
                </a:lnTo>
                <a:close/>
              </a:path>
            </a:pathLst>
          </a:custGeom>
          <a:noFill/>
          <a:ln w="12700" cap="flat" cmpd="sng">
            <a:solidFill>
              <a:srgbClr val="444444">
                <a:alpha val="29999"/>
              </a:srgbClr>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457200">
              <a:defRPr sz="2400">
                <a:solidFill>
                  <a:srgbClr val="414141"/>
                </a:solidFill>
                <a:latin typeface="Palatino" charset="0"/>
                <a:ea typeface="Palatino" charset="0"/>
                <a:cs typeface="Palatino" charset="0"/>
                <a:sym typeface="Palatino" charset="0"/>
              </a:defRPr>
            </a:lvl1pPr>
            <a:lvl2pPr defTabSz="457200">
              <a:defRPr sz="2400">
                <a:solidFill>
                  <a:srgbClr val="414141"/>
                </a:solidFill>
                <a:latin typeface="Palatino" charset="0"/>
                <a:ea typeface="Palatino" charset="0"/>
                <a:cs typeface="Palatino" charset="0"/>
                <a:sym typeface="Palatino" charset="0"/>
              </a:defRPr>
            </a:lvl2pPr>
            <a:lvl3pPr defTabSz="457200">
              <a:defRPr sz="2400">
                <a:solidFill>
                  <a:srgbClr val="414141"/>
                </a:solidFill>
                <a:latin typeface="Palatino" charset="0"/>
                <a:ea typeface="Palatino" charset="0"/>
                <a:cs typeface="Palatino" charset="0"/>
                <a:sym typeface="Palatino" charset="0"/>
              </a:defRPr>
            </a:lvl3pPr>
            <a:lvl4pPr defTabSz="457200">
              <a:defRPr sz="2400">
                <a:solidFill>
                  <a:srgbClr val="414141"/>
                </a:solidFill>
                <a:latin typeface="Palatino" charset="0"/>
                <a:ea typeface="Palatino" charset="0"/>
                <a:cs typeface="Palatino" charset="0"/>
                <a:sym typeface="Palatino" charset="0"/>
              </a:defRPr>
            </a:lvl4pPr>
            <a:lvl5pPr defTabSz="457200">
              <a:defRPr sz="2400">
                <a:solidFill>
                  <a:srgbClr val="414141"/>
                </a:solidFill>
                <a:latin typeface="Palatino" charset="0"/>
                <a:ea typeface="Palatino" charset="0"/>
                <a:cs typeface="Palatino" charset="0"/>
                <a:sym typeface="Palatino" charset="0"/>
              </a:defRPr>
            </a:lvl5pPr>
            <a:lvl6pPr marL="13716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6pPr>
            <a:lvl7pPr marL="18288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7pPr>
            <a:lvl8pPr marL="22860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8pPr>
            <a:lvl9pPr marL="27432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9pPr>
          </a:lstStyle>
          <a:p>
            <a:pPr algn="l"/>
            <a:endParaRPr lang="en-US" altLang="en-US"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6147" name="Rectangle 3"/>
          <p:cNvSpPr>
            <a:spLocks noGrp="1"/>
          </p:cNvSpPr>
          <p:nvPr>
            <p:ph type="title"/>
          </p:nvPr>
        </p:nvSpPr>
        <p:spPr bwMode="auto">
          <a:xfrm>
            <a:off x="508000" y="2806700"/>
            <a:ext cx="5676900" cy="203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smtClean="0">
                <a:sym typeface="Bodoni SvtyTwo ITC TT-Book" charset="0"/>
              </a:rPr>
              <a:t>Click to edit Master title style</a:t>
            </a:r>
          </a:p>
        </p:txBody>
      </p:sp>
      <p:sp>
        <p:nvSpPr>
          <p:cNvPr id="6148" name="Rectangle 4"/>
          <p:cNvSpPr>
            <a:spLocks noGrp="1"/>
          </p:cNvSpPr>
          <p:nvPr>
            <p:ph type="body" idx="1"/>
          </p:nvPr>
        </p:nvSpPr>
        <p:spPr bwMode="auto">
          <a:xfrm>
            <a:off x="508000" y="5029200"/>
            <a:ext cx="5676900" cy="401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smtClean="0">
                <a:sym typeface="Palatino" charset="0"/>
              </a:rPr>
              <a:t>Click to edit Master text styles</a:t>
            </a:r>
          </a:p>
          <a:p>
            <a:pPr lvl="1"/>
            <a:r>
              <a:rPr lang="en-US" altLang="en-US" smtClean="0">
                <a:sym typeface="Palatino" charset="0"/>
              </a:rPr>
              <a:t>Second level</a:t>
            </a:r>
          </a:p>
          <a:p>
            <a:pPr lvl="2"/>
            <a:r>
              <a:rPr lang="en-US" altLang="en-US" smtClean="0">
                <a:sym typeface="Palatino" charset="0"/>
              </a:rPr>
              <a:t>Third level</a:t>
            </a:r>
          </a:p>
          <a:p>
            <a:pPr lvl="3"/>
            <a:r>
              <a:rPr lang="en-US" altLang="en-US" smtClean="0">
                <a:sym typeface="Palatino" charset="0"/>
              </a:rPr>
              <a:t>Fourth level</a:t>
            </a:r>
          </a:p>
          <a:p>
            <a:pPr lvl="4"/>
            <a:r>
              <a:rPr lang="en-US" altLang="en-US" smtClean="0">
                <a:sym typeface="Palatino" charset="0"/>
              </a:rPr>
              <a:t>Fifth level</a:t>
            </a: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584200" rtl="0" fontAlgn="base" hangingPunct="0">
        <a:lnSpc>
          <a:spcPct val="90000"/>
        </a:lnSpc>
        <a:spcBef>
          <a:spcPts val="1600"/>
        </a:spcBef>
        <a:spcAft>
          <a:spcPct val="0"/>
        </a:spcAft>
        <a:defRPr sz="7000" kern="1200">
          <a:solidFill>
            <a:srgbClr val="D93E2B"/>
          </a:solidFill>
          <a:latin typeface="+mj-lt"/>
          <a:ea typeface="+mj-ea"/>
          <a:cs typeface="+mj-cs"/>
          <a:sym typeface="Bodoni SvtyTwo ITC TT-Book" charset="0"/>
        </a:defRPr>
      </a:lvl1pPr>
      <a:lvl2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2pPr>
      <a:lvl3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3pPr>
      <a:lvl4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4pPr>
      <a:lvl5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5pPr>
      <a:lvl6pPr marL="4572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6pPr>
      <a:lvl7pPr marL="9144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7pPr>
      <a:lvl8pPr marL="13716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8pPr>
      <a:lvl9pPr marL="18288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9pPr>
    </p:titleStyle>
    <p:bodyStyle>
      <a:lvl1pPr algn="l" defTabSz="584200" rtl="0" fontAlgn="base" hangingPunct="0">
        <a:spcBef>
          <a:spcPts val="2400"/>
        </a:spcBef>
        <a:spcAft>
          <a:spcPct val="0"/>
        </a:spcAft>
        <a:defRPr sz="3600" kern="1200">
          <a:solidFill>
            <a:srgbClr val="414141"/>
          </a:solidFill>
          <a:latin typeface="+mn-lt"/>
          <a:ea typeface="+mn-ea"/>
          <a:cs typeface="+mn-cs"/>
          <a:sym typeface="Palatino" charset="0"/>
        </a:defRPr>
      </a:lvl1pPr>
      <a:lvl2pPr marL="228600" algn="l" defTabSz="584200" rtl="0" fontAlgn="base" hangingPunct="0">
        <a:spcBef>
          <a:spcPts val="2400"/>
        </a:spcBef>
        <a:spcAft>
          <a:spcPct val="0"/>
        </a:spcAft>
        <a:defRPr sz="3600" kern="1200">
          <a:solidFill>
            <a:srgbClr val="414141"/>
          </a:solidFill>
          <a:latin typeface="+mn-lt"/>
          <a:ea typeface="+mn-ea"/>
          <a:cs typeface="+mn-cs"/>
          <a:sym typeface="Palatino" charset="0"/>
        </a:defRPr>
      </a:lvl2pPr>
      <a:lvl3pPr marL="457200" algn="l" defTabSz="584200" rtl="0" fontAlgn="base" hangingPunct="0">
        <a:spcBef>
          <a:spcPts val="2400"/>
        </a:spcBef>
        <a:spcAft>
          <a:spcPct val="0"/>
        </a:spcAft>
        <a:defRPr sz="3600" kern="1200">
          <a:solidFill>
            <a:srgbClr val="414141"/>
          </a:solidFill>
          <a:latin typeface="+mn-lt"/>
          <a:ea typeface="+mn-ea"/>
          <a:cs typeface="+mn-cs"/>
          <a:sym typeface="Palatino" charset="0"/>
        </a:defRPr>
      </a:lvl3pPr>
      <a:lvl4pPr marL="685800" algn="l" defTabSz="584200" rtl="0" fontAlgn="base" hangingPunct="0">
        <a:spcBef>
          <a:spcPts val="2400"/>
        </a:spcBef>
        <a:spcAft>
          <a:spcPct val="0"/>
        </a:spcAft>
        <a:defRPr sz="3600" kern="1200">
          <a:solidFill>
            <a:srgbClr val="414141"/>
          </a:solidFill>
          <a:latin typeface="+mn-lt"/>
          <a:ea typeface="+mn-ea"/>
          <a:cs typeface="+mn-cs"/>
          <a:sym typeface="Palatino" charset="0"/>
        </a:defRPr>
      </a:lvl4pPr>
      <a:lvl5pPr marL="914400" algn="l" defTabSz="584200" rtl="0" fontAlgn="base" hangingPunct="0">
        <a:spcBef>
          <a:spcPts val="2400"/>
        </a:spcBef>
        <a:spcAft>
          <a:spcPct val="0"/>
        </a:spcAft>
        <a:defRPr sz="3600" kern="1200">
          <a:solidFill>
            <a:srgbClr val="414141"/>
          </a:solidFill>
          <a:latin typeface="+mn-lt"/>
          <a:ea typeface="+mn-ea"/>
          <a:cs typeface="+mn-cs"/>
          <a:sym typeface="Palatin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69" name="AutoShape 1"/>
          <p:cNvSpPr>
            <a:spLocks/>
          </p:cNvSpPr>
          <p:nvPr/>
        </p:nvSpPr>
        <p:spPr bwMode="auto">
          <a:xfrm>
            <a:off x="508000" y="2171700"/>
            <a:ext cx="119967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lnTo>
                  <a:pt x="21600" y="0"/>
                </a:lnTo>
                <a:lnTo>
                  <a:pt x="0" y="0"/>
                </a:lnTo>
                <a:close/>
              </a:path>
            </a:pathLst>
          </a:custGeom>
          <a:noFill/>
          <a:ln w="12700" cap="flat" cmpd="sng">
            <a:solidFill>
              <a:srgbClr val="444444">
                <a:alpha val="29999"/>
              </a:srgbClr>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457200">
              <a:defRPr sz="2400">
                <a:solidFill>
                  <a:srgbClr val="414141"/>
                </a:solidFill>
                <a:latin typeface="Palatino" charset="0"/>
                <a:ea typeface="Palatino" charset="0"/>
                <a:cs typeface="Palatino" charset="0"/>
                <a:sym typeface="Palatino" charset="0"/>
              </a:defRPr>
            </a:lvl1pPr>
            <a:lvl2pPr defTabSz="457200">
              <a:defRPr sz="2400">
                <a:solidFill>
                  <a:srgbClr val="414141"/>
                </a:solidFill>
                <a:latin typeface="Palatino" charset="0"/>
                <a:ea typeface="Palatino" charset="0"/>
                <a:cs typeface="Palatino" charset="0"/>
                <a:sym typeface="Palatino" charset="0"/>
              </a:defRPr>
            </a:lvl2pPr>
            <a:lvl3pPr defTabSz="457200">
              <a:defRPr sz="2400">
                <a:solidFill>
                  <a:srgbClr val="414141"/>
                </a:solidFill>
                <a:latin typeface="Palatino" charset="0"/>
                <a:ea typeface="Palatino" charset="0"/>
                <a:cs typeface="Palatino" charset="0"/>
                <a:sym typeface="Palatino" charset="0"/>
              </a:defRPr>
            </a:lvl3pPr>
            <a:lvl4pPr defTabSz="457200">
              <a:defRPr sz="2400">
                <a:solidFill>
                  <a:srgbClr val="414141"/>
                </a:solidFill>
                <a:latin typeface="Palatino" charset="0"/>
                <a:ea typeface="Palatino" charset="0"/>
                <a:cs typeface="Palatino" charset="0"/>
                <a:sym typeface="Palatino" charset="0"/>
              </a:defRPr>
            </a:lvl4pPr>
            <a:lvl5pPr defTabSz="457200">
              <a:defRPr sz="2400">
                <a:solidFill>
                  <a:srgbClr val="414141"/>
                </a:solidFill>
                <a:latin typeface="Palatino" charset="0"/>
                <a:ea typeface="Palatino" charset="0"/>
                <a:cs typeface="Palatino" charset="0"/>
                <a:sym typeface="Palatino" charset="0"/>
              </a:defRPr>
            </a:lvl5pPr>
            <a:lvl6pPr marL="13716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6pPr>
            <a:lvl7pPr marL="18288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7pPr>
            <a:lvl8pPr marL="22860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8pPr>
            <a:lvl9pPr marL="27432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9pPr>
          </a:lstStyle>
          <a:p>
            <a:pPr algn="l"/>
            <a:endParaRPr lang="en-US" altLang="en-US"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7170" name="AutoShape 2"/>
          <p:cNvSpPr>
            <a:spLocks/>
          </p:cNvSpPr>
          <p:nvPr/>
        </p:nvSpPr>
        <p:spPr bwMode="auto">
          <a:xfrm>
            <a:off x="508000" y="635000"/>
            <a:ext cx="11996738" cy="0"/>
          </a:xfrm>
          <a:custGeom>
            <a:avLst/>
            <a:gdLst>
              <a:gd name="T0" fmla="*/ 10800 w 21600"/>
              <a:gd name="T1" fmla="*/ 10800 w 21600"/>
              <a:gd name="T2" fmla="*/ 10800 w 21600"/>
              <a:gd name="T3" fmla="*/ 10800 w 21600"/>
            </a:gdLst>
            <a:ahLst/>
            <a:cxnLst>
              <a:cxn ang="0">
                <a:pos x="T0" y="0"/>
              </a:cxn>
              <a:cxn ang="0">
                <a:pos x="T1" y="0"/>
              </a:cxn>
              <a:cxn ang="0">
                <a:pos x="T2" y="0"/>
              </a:cxn>
              <a:cxn ang="0">
                <a:pos x="T3" y="0"/>
              </a:cxn>
            </a:cxnLst>
            <a:rect l="0" t="0" r="r" b="b"/>
            <a:pathLst>
              <a:path w="21600">
                <a:moveTo>
                  <a:pt x="0" y="0"/>
                </a:moveTo>
                <a:lnTo>
                  <a:pt x="21600" y="0"/>
                </a:lnTo>
                <a:lnTo>
                  <a:pt x="0" y="0"/>
                </a:lnTo>
                <a:close/>
              </a:path>
            </a:pathLst>
          </a:custGeom>
          <a:noFill/>
          <a:ln w="12700" cap="flat" cmpd="sng">
            <a:solidFill>
              <a:srgbClr val="444444">
                <a:alpha val="29999"/>
              </a:srgbClr>
            </a:solid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457200">
              <a:defRPr sz="2400">
                <a:solidFill>
                  <a:srgbClr val="414141"/>
                </a:solidFill>
                <a:latin typeface="Palatino" charset="0"/>
                <a:ea typeface="Palatino" charset="0"/>
                <a:cs typeface="Palatino" charset="0"/>
                <a:sym typeface="Palatino" charset="0"/>
              </a:defRPr>
            </a:lvl1pPr>
            <a:lvl2pPr defTabSz="457200">
              <a:defRPr sz="2400">
                <a:solidFill>
                  <a:srgbClr val="414141"/>
                </a:solidFill>
                <a:latin typeface="Palatino" charset="0"/>
                <a:ea typeface="Palatino" charset="0"/>
                <a:cs typeface="Palatino" charset="0"/>
                <a:sym typeface="Palatino" charset="0"/>
              </a:defRPr>
            </a:lvl2pPr>
            <a:lvl3pPr defTabSz="457200">
              <a:defRPr sz="2400">
                <a:solidFill>
                  <a:srgbClr val="414141"/>
                </a:solidFill>
                <a:latin typeface="Palatino" charset="0"/>
                <a:ea typeface="Palatino" charset="0"/>
                <a:cs typeface="Palatino" charset="0"/>
                <a:sym typeface="Palatino" charset="0"/>
              </a:defRPr>
            </a:lvl3pPr>
            <a:lvl4pPr defTabSz="457200">
              <a:defRPr sz="2400">
                <a:solidFill>
                  <a:srgbClr val="414141"/>
                </a:solidFill>
                <a:latin typeface="Palatino" charset="0"/>
                <a:ea typeface="Palatino" charset="0"/>
                <a:cs typeface="Palatino" charset="0"/>
                <a:sym typeface="Palatino" charset="0"/>
              </a:defRPr>
            </a:lvl4pPr>
            <a:lvl5pPr defTabSz="457200">
              <a:defRPr sz="2400">
                <a:solidFill>
                  <a:srgbClr val="414141"/>
                </a:solidFill>
                <a:latin typeface="Palatino" charset="0"/>
                <a:ea typeface="Palatino" charset="0"/>
                <a:cs typeface="Palatino" charset="0"/>
                <a:sym typeface="Palatino" charset="0"/>
              </a:defRPr>
            </a:lvl5pPr>
            <a:lvl6pPr marL="13716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6pPr>
            <a:lvl7pPr marL="18288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7pPr>
            <a:lvl8pPr marL="22860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8pPr>
            <a:lvl9pPr marL="2743200" algn="ctr" defTabSz="457200" fontAlgn="base" hangingPunct="0">
              <a:spcBef>
                <a:spcPct val="0"/>
              </a:spcBef>
              <a:spcAft>
                <a:spcPct val="0"/>
              </a:spcAft>
              <a:defRPr sz="2400">
                <a:solidFill>
                  <a:srgbClr val="414141"/>
                </a:solidFill>
                <a:latin typeface="Palatino" charset="0"/>
                <a:ea typeface="Palatino" charset="0"/>
                <a:cs typeface="Palatino" charset="0"/>
                <a:sym typeface="Palatino" charset="0"/>
              </a:defRPr>
            </a:lvl9pPr>
          </a:lstStyle>
          <a:p>
            <a:pPr algn="l"/>
            <a:endParaRPr lang="en-US" altLang="en-US"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7171" name="Rectangle 3"/>
          <p:cNvSpPr>
            <a:spLocks noGrp="1"/>
          </p:cNvSpPr>
          <p:nvPr>
            <p:ph type="title"/>
          </p:nvPr>
        </p:nvSpPr>
        <p:spPr bwMode="auto">
          <a:xfrm>
            <a:off x="508000" y="800100"/>
            <a:ext cx="119888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smtClean="0">
                <a:sym typeface="Bodoni SvtyTwo ITC TT-Book" charset="0"/>
              </a:rPr>
              <a:t>Click to edit Master title style</a:t>
            </a:r>
          </a:p>
        </p:txBody>
      </p:sp>
      <p:sp>
        <p:nvSpPr>
          <p:cNvPr id="7172" name="Rectangle 4"/>
          <p:cNvSpPr>
            <a:spLocks noGrp="1"/>
          </p:cNvSpPr>
          <p:nvPr>
            <p:ph type="body" idx="1"/>
          </p:nvPr>
        </p:nvSpPr>
        <p:spPr bwMode="auto">
          <a:xfrm>
            <a:off x="508000" y="2730500"/>
            <a:ext cx="5816600" cy="635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smtClean="0">
                <a:sym typeface="Palatino" charset="0"/>
              </a:rPr>
              <a:t>Click to edit Master text styles</a:t>
            </a:r>
          </a:p>
          <a:p>
            <a:pPr lvl="1"/>
            <a:r>
              <a:rPr lang="en-US" altLang="en-US" smtClean="0">
                <a:sym typeface="Palatino" charset="0"/>
              </a:rPr>
              <a:t>Second level</a:t>
            </a:r>
          </a:p>
          <a:p>
            <a:pPr lvl="2"/>
            <a:r>
              <a:rPr lang="en-US" altLang="en-US" smtClean="0">
                <a:sym typeface="Palatino" charset="0"/>
              </a:rPr>
              <a:t>Third level</a:t>
            </a:r>
          </a:p>
          <a:p>
            <a:pPr lvl="3"/>
            <a:r>
              <a:rPr lang="en-US" altLang="en-US" smtClean="0">
                <a:sym typeface="Palatino" charset="0"/>
              </a:rPr>
              <a:t>Fourth level</a:t>
            </a:r>
          </a:p>
          <a:p>
            <a:pPr lvl="4"/>
            <a:r>
              <a:rPr lang="en-US" altLang="en-US" smtClean="0">
                <a:sym typeface="Palatino" charset="0"/>
              </a:rPr>
              <a:t>Fifth level</a:t>
            </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584200" rtl="0" fontAlgn="base" hangingPunct="0">
        <a:lnSpc>
          <a:spcPct val="90000"/>
        </a:lnSpc>
        <a:spcBef>
          <a:spcPts val="1600"/>
        </a:spcBef>
        <a:spcAft>
          <a:spcPct val="0"/>
        </a:spcAft>
        <a:defRPr sz="7000" kern="1200">
          <a:solidFill>
            <a:srgbClr val="D93E2B"/>
          </a:solidFill>
          <a:latin typeface="+mj-lt"/>
          <a:ea typeface="+mj-ea"/>
          <a:cs typeface="+mj-cs"/>
          <a:sym typeface="Bodoni SvtyTwo ITC TT-Book" charset="0"/>
        </a:defRPr>
      </a:lvl1pPr>
      <a:lvl2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2pPr>
      <a:lvl3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3pPr>
      <a:lvl4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4pPr>
      <a:lvl5pPr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5pPr>
      <a:lvl6pPr marL="4572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6pPr>
      <a:lvl7pPr marL="9144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7pPr>
      <a:lvl8pPr marL="13716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8pPr>
      <a:lvl9pPr marL="1828800" algn="ctr" defTabSz="584200" rtl="0" fontAlgn="base" hangingPunct="0">
        <a:lnSpc>
          <a:spcPct val="90000"/>
        </a:lnSpc>
        <a:spcBef>
          <a:spcPts val="1600"/>
        </a:spcBef>
        <a:spcAft>
          <a:spcPct val="0"/>
        </a:spcAft>
        <a:defRPr sz="7000">
          <a:solidFill>
            <a:srgbClr val="D93E2B"/>
          </a:solidFill>
          <a:latin typeface="Bodoni SvtyTwo ITC TT-Book" charset="0"/>
          <a:ea typeface="Bodoni SvtyTwo ITC TT-Book" charset="0"/>
          <a:cs typeface="Bodoni SvtyTwo ITC TT-Book" charset="0"/>
          <a:sym typeface="Bodoni SvtyTwo ITC TT-Book" charset="0"/>
        </a:defRPr>
      </a:lvl9pPr>
    </p:titleStyle>
    <p:bodyStyle>
      <a:lvl1pPr algn="l" defTabSz="584200" rtl="0" fontAlgn="base" hangingPunct="0">
        <a:spcBef>
          <a:spcPts val="2400"/>
        </a:spcBef>
        <a:spcAft>
          <a:spcPct val="0"/>
        </a:spcAft>
        <a:defRPr sz="3600" kern="1200">
          <a:solidFill>
            <a:srgbClr val="414141"/>
          </a:solidFill>
          <a:latin typeface="+mn-lt"/>
          <a:ea typeface="+mn-ea"/>
          <a:cs typeface="+mn-cs"/>
          <a:sym typeface="Palatino" charset="0"/>
        </a:defRPr>
      </a:lvl1pPr>
      <a:lvl2pPr marL="228600" algn="l" defTabSz="584200" rtl="0" fontAlgn="base" hangingPunct="0">
        <a:spcBef>
          <a:spcPts val="2400"/>
        </a:spcBef>
        <a:spcAft>
          <a:spcPct val="0"/>
        </a:spcAft>
        <a:defRPr sz="3600" kern="1200">
          <a:solidFill>
            <a:srgbClr val="414141"/>
          </a:solidFill>
          <a:latin typeface="+mn-lt"/>
          <a:ea typeface="+mn-ea"/>
          <a:cs typeface="+mn-cs"/>
          <a:sym typeface="Palatino" charset="0"/>
        </a:defRPr>
      </a:lvl2pPr>
      <a:lvl3pPr marL="457200" algn="l" defTabSz="584200" rtl="0" fontAlgn="base" hangingPunct="0">
        <a:spcBef>
          <a:spcPts val="2400"/>
        </a:spcBef>
        <a:spcAft>
          <a:spcPct val="0"/>
        </a:spcAft>
        <a:defRPr sz="3600" kern="1200">
          <a:solidFill>
            <a:srgbClr val="414141"/>
          </a:solidFill>
          <a:latin typeface="+mn-lt"/>
          <a:ea typeface="+mn-ea"/>
          <a:cs typeface="+mn-cs"/>
          <a:sym typeface="Palatino" charset="0"/>
        </a:defRPr>
      </a:lvl3pPr>
      <a:lvl4pPr marL="685800" algn="l" defTabSz="584200" rtl="0" fontAlgn="base" hangingPunct="0">
        <a:spcBef>
          <a:spcPts val="2400"/>
        </a:spcBef>
        <a:spcAft>
          <a:spcPct val="0"/>
        </a:spcAft>
        <a:defRPr sz="3600" kern="1200">
          <a:solidFill>
            <a:srgbClr val="414141"/>
          </a:solidFill>
          <a:latin typeface="+mn-lt"/>
          <a:ea typeface="+mn-ea"/>
          <a:cs typeface="+mn-cs"/>
          <a:sym typeface="Palatino" charset="0"/>
        </a:defRPr>
      </a:lvl4pPr>
      <a:lvl5pPr marL="914400" algn="l" defTabSz="584200" rtl="0" fontAlgn="base" hangingPunct="0">
        <a:spcBef>
          <a:spcPts val="2400"/>
        </a:spcBef>
        <a:spcAft>
          <a:spcPct val="0"/>
        </a:spcAft>
        <a:defRPr sz="3600" kern="1200">
          <a:solidFill>
            <a:srgbClr val="414141"/>
          </a:solidFill>
          <a:latin typeface="+mn-lt"/>
          <a:ea typeface="+mn-ea"/>
          <a:cs typeface="+mn-cs"/>
          <a:sym typeface="Palatin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duane.reading@oam-mail.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image" Target="../media/image34.jpe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jpeg"/><Relationship Id="rId9"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mailto:duane.reading@oam-mail.com" TargetMode="External"/><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7" name="AutoShape 1"/>
          <p:cNvSpPr>
            <a:spLocks/>
          </p:cNvSpPr>
          <p:nvPr/>
        </p:nvSpPr>
        <p:spPr bwMode="auto">
          <a:xfrm>
            <a:off x="508000" y="3492500"/>
            <a:ext cx="720090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l">
              <a:lnSpc>
                <a:spcPct val="110000"/>
              </a:lnSpc>
            </a:pPr>
            <a:r>
              <a:rPr lang="en-US" altLang="en-US" sz="2500" i="1"/>
              <a:t>Duane Reading ~ Outdoor Adventure Marketing</a:t>
            </a:r>
            <a:endParaRPr lang="en-US" altLang="en-US"/>
          </a:p>
        </p:txBody>
      </p:sp>
      <p:sp>
        <p:nvSpPr>
          <p:cNvPr id="9218" name="Rectangle 2"/>
          <p:cNvSpPr>
            <a:spLocks noGrp="1" noChangeArrowheads="1"/>
          </p:cNvSpPr>
          <p:nvPr>
            <p:ph type="title"/>
          </p:nvPr>
        </p:nvSpPr>
        <p:spPr>
          <a:xfrm>
            <a:off x="609600" y="4140200"/>
            <a:ext cx="7645400" cy="2413000"/>
          </a:xfrm>
        </p:spPr>
        <p:txBody>
          <a:bodyPr/>
          <a:lstStyle/>
          <a:p>
            <a:r>
              <a:rPr lang="en-US" altLang="en-US" sz="8100"/>
              <a:t>Email Marketing</a:t>
            </a:r>
            <a:endParaRPr lang="en-US" altLang="en-US"/>
          </a:p>
        </p:txBody>
      </p:sp>
      <p:pic>
        <p:nvPicPr>
          <p:cNvPr id="9219" name="Picture 3" descr="email_tren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83700" y="4302125"/>
            <a:ext cx="2070100" cy="208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a:off x="-508000" y="7924800"/>
            <a:ext cx="6502400" cy="1200329"/>
          </a:xfrm>
          <a:prstGeom prst="rect">
            <a:avLst/>
          </a:prstGeom>
        </p:spPr>
        <p:txBody>
          <a:bodyPr>
            <a:spAutoFit/>
          </a:bodyPr>
          <a:lstStyle/>
          <a:p>
            <a:r>
              <a:rPr lang="en-US" altLang="en-US" u="sng" dirty="0" smtClean="0">
                <a:hlinkClick r:id="rId4"/>
              </a:rPr>
              <a:t>duane.reading@oam-mail.com</a:t>
            </a:r>
            <a:endParaRPr lang="en-US" altLang="en-US" dirty="0"/>
          </a:p>
          <a:p>
            <a:r>
              <a:rPr lang="en-US" altLang="en-US" dirty="0"/>
              <a:t>801 573 4460</a:t>
            </a:r>
          </a:p>
          <a:p>
            <a:r>
              <a:rPr lang="en-US" altLang="en-US" dirty="0"/>
              <a:t>outdooradventure-marketing.com</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 grpId="0" autoUpdateAnimBg="0"/>
      <p:bldP spid="9218"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p:txBody>
          <a:bodyPr/>
          <a:lstStyle/>
          <a:p>
            <a:r>
              <a:rPr lang="en-US" altLang="en-US" dirty="0"/>
              <a:t>Some Dos and </a:t>
            </a:r>
            <a:r>
              <a:rPr lang="en-US" altLang="en-US" dirty="0" smtClean="0"/>
              <a:t>Don'ts</a:t>
            </a:r>
            <a:endParaRPr lang="en-US" altLang="en-US" dirty="0"/>
          </a:p>
        </p:txBody>
      </p:sp>
      <p:sp>
        <p:nvSpPr>
          <p:cNvPr id="19458" name="Rectangle 2"/>
          <p:cNvSpPr>
            <a:spLocks noGrp="1" noChangeArrowheads="1"/>
          </p:cNvSpPr>
          <p:nvPr>
            <p:ph type="body" idx="1"/>
          </p:nvPr>
        </p:nvSpPr>
        <p:spPr>
          <a:xfrm>
            <a:off x="508000" y="2628900"/>
            <a:ext cx="11988800" cy="6350000"/>
          </a:xfrm>
        </p:spPr>
        <p:txBody>
          <a:bodyPr/>
          <a:lstStyle/>
          <a:p>
            <a:pPr marL="349250" indent="-349250" defTabSz="542925">
              <a:spcBef>
                <a:spcPts val="2200"/>
              </a:spcBef>
              <a:buClr>
                <a:srgbClr val="929292"/>
              </a:buClr>
              <a:buSzPct val="60000"/>
              <a:buFont typeface="Zapf Dingbats" charset="0"/>
              <a:buChar char="❖"/>
            </a:pPr>
            <a:r>
              <a:rPr lang="en-US" altLang="en-US" sz="3300" dirty="0"/>
              <a:t>Get the free trial images off your emails.</a:t>
            </a:r>
          </a:p>
          <a:p>
            <a:pPr marL="349250" indent="-349250" defTabSz="542925">
              <a:spcBef>
                <a:spcPts val="2200"/>
              </a:spcBef>
            </a:pPr>
            <a:r>
              <a:rPr lang="en-US" altLang="en-US" sz="1300" dirty="0"/>
              <a:t>The Constant Contact logo or the "Try it for FREE" tag line from your email footers can be removed from your email. However, Constant Contact support representatives must do this for you. In order to have Customer Support remove these things from your emails please contact support. </a:t>
            </a:r>
            <a:br>
              <a:rPr lang="en-US" altLang="en-US" sz="1300" dirty="0"/>
            </a:br>
            <a:r>
              <a:rPr lang="en-US" altLang="en-US" sz="1300" dirty="0"/>
              <a:t> Although there is no fee for this service, you must be a paying Constant Contact customer. If you are a trial customer, you must become a paying customer to have this service performed.  If you want to add your company logo in place of the Constant Contact logo, there will be a customization charge.</a:t>
            </a:r>
          </a:p>
          <a:p>
            <a:pPr marL="349250" indent="-349250" defTabSz="542925">
              <a:spcBef>
                <a:spcPts val="2200"/>
              </a:spcBef>
              <a:buClr>
                <a:srgbClr val="929292"/>
              </a:buClr>
              <a:buSzPct val="60000"/>
              <a:buFont typeface="Zapf Dingbats" charset="0"/>
              <a:buChar char="❖"/>
            </a:pPr>
            <a:r>
              <a:rPr lang="en-US" altLang="en-US" sz="3300" dirty="0"/>
              <a:t>Don't use your personal email address like aol.com or yahoo.com when sending emails from your business.</a:t>
            </a:r>
          </a:p>
          <a:p>
            <a:pPr marL="349250" indent="-349250" defTabSz="542925">
              <a:spcBef>
                <a:spcPts val="2200"/>
              </a:spcBef>
              <a:buClr>
                <a:srgbClr val="929292"/>
              </a:buClr>
              <a:buSzPct val="60000"/>
              <a:buFont typeface="Zapf Dingbats" charset="0"/>
              <a:buChar char="❖"/>
            </a:pPr>
            <a:r>
              <a:rPr lang="en-US" altLang="en-US" sz="3300" dirty="0"/>
              <a:t>Learn to use a photo editor and make your images consistent and the right size for your email template.</a:t>
            </a:r>
          </a:p>
          <a:p>
            <a:pPr marL="349250" indent="-349250" defTabSz="542925">
              <a:spcBef>
                <a:spcPts val="2200"/>
              </a:spcBef>
              <a:buClr>
                <a:srgbClr val="929292"/>
              </a:buClr>
              <a:buSzPct val="60000"/>
              <a:buFont typeface="Zapf Dingbats" charset="0"/>
              <a:buChar char="❖"/>
            </a:pPr>
            <a:r>
              <a:rPr lang="en-US" altLang="en-US" sz="3300" dirty="0"/>
              <a:t>Limit information asked on sign-up, you only need email and name to get started.</a:t>
            </a:r>
            <a:endParaRPr lang="en-US" altLang="en-US" dirty="0"/>
          </a:p>
        </p:txBody>
      </p:sp>
      <p:pic>
        <p:nvPicPr>
          <p:cNvPr id="19459" name="Picture 3" descr="c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88400" y="2692400"/>
            <a:ext cx="1727200" cy="67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0" name="Picture 4" descr="mailchim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00" y="2779713"/>
            <a:ext cx="1333500"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r7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5425"/>
            <a:ext cx="5092700" cy="929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2" name="Picture 2" descr="r7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99200" y="349250"/>
            <a:ext cx="6210300" cy="904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r7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98838" y="398463"/>
            <a:ext cx="6113462" cy="9126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p:txBody>
          <a:bodyPr/>
          <a:lstStyle/>
          <a:p>
            <a:pPr defTabSz="366713">
              <a:spcBef>
                <a:spcPts val="1000"/>
              </a:spcBef>
            </a:pPr>
            <a:r>
              <a:rPr lang="en-US" altLang="en-US" sz="4200" dirty="0"/>
              <a:t>One of the most common mistakes in email marketing is not seeing it as an engagement tool </a:t>
            </a:r>
          </a:p>
        </p:txBody>
      </p:sp>
      <p:sp>
        <p:nvSpPr>
          <p:cNvPr id="22530" name="Rectangle 2"/>
          <p:cNvSpPr>
            <a:spLocks noGrp="1" noChangeArrowheads="1"/>
          </p:cNvSpPr>
          <p:nvPr>
            <p:ph type="body" idx="1"/>
          </p:nvPr>
        </p:nvSpPr>
        <p:spPr>
          <a:xfrm>
            <a:off x="8026400" y="6337300"/>
            <a:ext cx="4800600" cy="3073400"/>
          </a:xfrm>
        </p:spPr>
        <p:txBody>
          <a:bodyPr/>
          <a:lstStyle/>
          <a:p>
            <a:pPr marL="195263" indent="-195263" defTabSz="331788">
              <a:spcBef>
                <a:spcPct val="0"/>
              </a:spcBef>
            </a:pPr>
            <a:endParaRPr lang="en-US" altLang="en-US" sz="1300" dirty="0"/>
          </a:p>
          <a:p>
            <a:pPr marL="195263" indent="-195263" defTabSz="331788">
              <a:spcBef>
                <a:spcPct val="0"/>
              </a:spcBef>
              <a:buClr>
                <a:srgbClr val="929292"/>
              </a:buClr>
              <a:buSzPct val="60000"/>
              <a:buFont typeface="Zapf Dingbats" charset="0"/>
              <a:buChar char="❖"/>
            </a:pPr>
            <a:r>
              <a:rPr lang="en-US" altLang="en-US" sz="4400" dirty="0"/>
              <a:t>Don't just sell, engage, entertain, educate</a:t>
            </a:r>
            <a:r>
              <a:rPr lang="en-US" altLang="en-US" sz="4400" dirty="0" smtClean="0"/>
              <a:t>.</a:t>
            </a:r>
            <a:endParaRPr lang="en-US" altLang="en-US" sz="4400" dirty="0"/>
          </a:p>
        </p:txBody>
      </p:sp>
      <p:grpSp>
        <p:nvGrpSpPr>
          <p:cNvPr id="22531" name="Group 3"/>
          <p:cNvGrpSpPr>
            <a:grpSpLocks/>
          </p:cNvGrpSpPr>
          <p:nvPr/>
        </p:nvGrpSpPr>
        <p:grpSpPr bwMode="auto">
          <a:xfrm>
            <a:off x="3213100" y="460375"/>
            <a:ext cx="6832600" cy="6080125"/>
            <a:chOff x="-127000" y="-88900"/>
            <a:chExt cx="6832600" cy="6078885"/>
          </a:xfrm>
        </p:grpSpPr>
        <p:pic>
          <p:nvPicPr>
            <p:cNvPr id="22532" name="Picture 4" descr="eng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578600" cy="57486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0" y="-88900"/>
              <a:ext cx="6832600" cy="6078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Group 1"/>
          <p:cNvGrpSpPr>
            <a:grpSpLocks/>
          </p:cNvGrpSpPr>
          <p:nvPr/>
        </p:nvGrpSpPr>
        <p:grpSpPr bwMode="auto">
          <a:xfrm>
            <a:off x="2235200" y="2133600"/>
            <a:ext cx="8788400" cy="5715000"/>
            <a:chOff x="-134984" y="-67565"/>
            <a:chExt cx="12697224" cy="7315200"/>
          </a:xfrm>
        </p:grpSpPr>
        <p:pic>
          <p:nvPicPr>
            <p:cNvPr id="23554" name="Picture 2" descr="ric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443224" cy="698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984" y="-67565"/>
              <a:ext cx="12697224" cy="731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AutoShape 1"/>
          <p:cNvSpPr>
            <a:spLocks/>
          </p:cNvSpPr>
          <p:nvPr/>
        </p:nvSpPr>
        <p:spPr bwMode="auto">
          <a:xfrm>
            <a:off x="1271588" y="2908300"/>
            <a:ext cx="10858500" cy="3937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altLang="en-US" sz="11400"/>
              <a:t>Any Questions so far?</a:t>
            </a:r>
            <a:endParaRPr lang="en-US" altLang="en-US"/>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p:txBody>
          <a:bodyPr/>
          <a:lstStyle/>
          <a:p>
            <a:pPr algn="l"/>
            <a:endParaRPr lang="en-US" altLang="en-US"/>
          </a:p>
        </p:txBody>
      </p:sp>
      <p:sp>
        <p:nvSpPr>
          <p:cNvPr id="25602" name="Rectangle 2"/>
          <p:cNvSpPr>
            <a:spLocks noGrp="1" noChangeArrowheads="1"/>
          </p:cNvSpPr>
          <p:nvPr>
            <p:ph type="body" idx="1"/>
          </p:nvPr>
        </p:nvSpPr>
        <p:spPr/>
        <p:txBody>
          <a:bodyPr/>
          <a:lstStyle/>
          <a:p>
            <a:pPr>
              <a:spcBef>
                <a:spcPct val="0"/>
              </a:spcBef>
            </a:pPr>
            <a:endParaRPr lang="en-US" altLang="en-US" sz="2400"/>
          </a:p>
        </p:txBody>
      </p:sp>
      <p:grpSp>
        <p:nvGrpSpPr>
          <p:cNvPr id="25603" name="Group 3"/>
          <p:cNvGrpSpPr>
            <a:grpSpLocks/>
          </p:cNvGrpSpPr>
          <p:nvPr/>
        </p:nvGrpSpPr>
        <p:grpSpPr bwMode="auto">
          <a:xfrm>
            <a:off x="342900" y="4305300"/>
            <a:ext cx="12319000" cy="5016500"/>
            <a:chOff x="-127000" y="-88900"/>
            <a:chExt cx="12319000" cy="5016500"/>
          </a:xfrm>
        </p:grpSpPr>
        <p:pic>
          <p:nvPicPr>
            <p:cNvPr id="25604" name="Picture 4" descr="What_we_d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65000" cy="468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0" y="-88900"/>
              <a:ext cx="12319000" cy="501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25606" name="Picture 6" descr="Logo_778.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2900" y="381000"/>
            <a:ext cx="5283200" cy="112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7" name="AutoShape 7"/>
          <p:cNvSpPr>
            <a:spLocks/>
          </p:cNvSpPr>
          <p:nvPr/>
        </p:nvSpPr>
        <p:spPr bwMode="auto">
          <a:xfrm>
            <a:off x="528638" y="2292350"/>
            <a:ext cx="11945937" cy="1104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altLang="en-US" sz="6500" b="1">
                <a:solidFill>
                  <a:srgbClr val="66635F"/>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Lifecycle Email Marketing</a:t>
            </a:r>
            <a:endParaRPr lang="en-US" altLang="en-US"/>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p:txBody>
          <a:bodyPr/>
          <a:lstStyle/>
          <a:p>
            <a:r>
              <a:rPr lang="en-US" altLang="en-US"/>
              <a:t>Attract</a:t>
            </a:r>
          </a:p>
        </p:txBody>
      </p:sp>
      <p:sp>
        <p:nvSpPr>
          <p:cNvPr id="26626" name="Rectangle 2"/>
          <p:cNvSpPr>
            <a:spLocks noGrp="1" noChangeArrowheads="1"/>
          </p:cNvSpPr>
          <p:nvPr>
            <p:ph type="body" idx="1"/>
          </p:nvPr>
        </p:nvSpPr>
        <p:spPr>
          <a:xfrm>
            <a:off x="889000" y="2844800"/>
            <a:ext cx="5613400" cy="6350000"/>
          </a:xfrm>
        </p:spPr>
        <p:txBody>
          <a:bodyPr/>
          <a:lstStyle/>
          <a:p>
            <a:pPr>
              <a:spcBef>
                <a:spcPts val="1800"/>
              </a:spcBef>
            </a:pPr>
            <a:r>
              <a:rPr lang="en-US" altLang="en-US" sz="4000"/>
              <a:t>What are you doing to to attract website traffic?</a:t>
            </a:r>
            <a:endParaRPr lang="en-US" altLang="en-US"/>
          </a:p>
        </p:txBody>
      </p:sp>
      <p:pic>
        <p:nvPicPr>
          <p:cNvPr id="26627" name="Picture 3" descr="Promotin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5300" y="3548063"/>
            <a:ext cx="5648325" cy="384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p:txBody>
          <a:bodyPr/>
          <a:lstStyle/>
          <a:p>
            <a:r>
              <a:rPr lang="en-US" altLang="en-US"/>
              <a:t>Capture</a:t>
            </a:r>
          </a:p>
        </p:txBody>
      </p:sp>
      <p:sp>
        <p:nvSpPr>
          <p:cNvPr id="27650" name="Rectangle 2"/>
          <p:cNvSpPr>
            <a:spLocks noGrp="1" noChangeArrowheads="1"/>
          </p:cNvSpPr>
          <p:nvPr>
            <p:ph type="body" idx="1"/>
          </p:nvPr>
        </p:nvSpPr>
        <p:spPr>
          <a:xfrm>
            <a:off x="774700" y="2768600"/>
            <a:ext cx="5994400" cy="6350000"/>
          </a:xfrm>
        </p:spPr>
        <p:txBody>
          <a:bodyPr/>
          <a:lstStyle/>
          <a:p>
            <a:pPr>
              <a:spcBef>
                <a:spcPts val="1800"/>
              </a:spcBef>
            </a:pPr>
            <a:r>
              <a:rPr lang="en-US" altLang="en-US" sz="4000"/>
              <a:t>Automatically add leads from all sign-up forms to Lead Nurturing platform.</a:t>
            </a:r>
          </a:p>
          <a:p>
            <a:pPr>
              <a:spcBef>
                <a:spcPts val="1800"/>
              </a:spcBef>
            </a:pPr>
            <a:r>
              <a:rPr lang="en-US" altLang="en-US" sz="3000"/>
              <a:t>Website - Facebook - Trade Shows</a:t>
            </a:r>
            <a:endParaRPr lang="en-US" altLang="en-US"/>
          </a:p>
        </p:txBody>
      </p:sp>
      <p:pic>
        <p:nvPicPr>
          <p:cNvPr id="27651" name="Picture 3" descr="Content_Managem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4550" y="3711575"/>
            <a:ext cx="5302250" cy="409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p:txBody>
          <a:bodyPr/>
          <a:lstStyle/>
          <a:p>
            <a:r>
              <a:rPr lang="en-US" altLang="en-US"/>
              <a:t>Nurture</a:t>
            </a:r>
          </a:p>
        </p:txBody>
      </p:sp>
      <p:sp>
        <p:nvSpPr>
          <p:cNvPr id="28674" name="Rectangle 2"/>
          <p:cNvSpPr>
            <a:spLocks noGrp="1" noChangeArrowheads="1"/>
          </p:cNvSpPr>
          <p:nvPr>
            <p:ph type="body" idx="1"/>
          </p:nvPr>
        </p:nvSpPr>
        <p:spPr>
          <a:xfrm>
            <a:off x="508000" y="2730500"/>
            <a:ext cx="5994400" cy="6350000"/>
          </a:xfrm>
        </p:spPr>
        <p:txBody>
          <a:bodyPr/>
          <a:lstStyle/>
          <a:p>
            <a:pPr>
              <a:spcBef>
                <a:spcPts val="1800"/>
              </a:spcBef>
            </a:pPr>
            <a:r>
              <a:rPr lang="en-US" altLang="en-US" sz="4000"/>
              <a:t>Send a  series of useful information and offers with automated, personalized follow-up messages.</a:t>
            </a:r>
          </a:p>
        </p:txBody>
      </p:sp>
      <p:pic>
        <p:nvPicPr>
          <p:cNvPr id="28675" name="Picture 3" descr="Schedulin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2500" y="3022600"/>
            <a:ext cx="4914900" cy="576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p:txBody>
          <a:bodyPr/>
          <a:lstStyle/>
          <a:p>
            <a:pPr algn="l" defTabSz="477838">
              <a:spcBef>
                <a:spcPts val="1300"/>
              </a:spcBef>
            </a:pPr>
            <a:r>
              <a:rPr lang="en-US" altLang="en-US" sz="4500"/>
              <a:t>95% of online consumers have an email account </a:t>
            </a:r>
            <a:endParaRPr lang="en-US" altLang="en-US"/>
          </a:p>
        </p:txBody>
      </p:sp>
      <p:sp>
        <p:nvSpPr>
          <p:cNvPr id="11266" name="AutoShape 2"/>
          <p:cNvSpPr>
            <a:spLocks/>
          </p:cNvSpPr>
          <p:nvPr/>
        </p:nvSpPr>
        <p:spPr bwMode="auto">
          <a:xfrm>
            <a:off x="6751638" y="1506538"/>
            <a:ext cx="6027737" cy="4630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altLang="en-US" sz="25000" dirty="0">
                <a:solidFill>
                  <a:srgbClr val="C5D07C"/>
                </a:solidFill>
                <a:effectLst>
                  <a:outerShdw blurRad="38100" dist="38100" dir="2700000" algn="tl">
                    <a:srgbClr val="000000">
                      <a:alpha val="43137"/>
                    </a:srgbClr>
                  </a:outerShdw>
                </a:effectLst>
                <a:latin typeface="AR BONNIE" panose="02000000000000000000" pitchFamily="2" charset="0"/>
                <a:ea typeface="Big Caslon Medium" charset="0"/>
                <a:cs typeface="Big Caslon Medium" charset="0"/>
                <a:sym typeface="Big Caslon Medium" charset="0"/>
              </a:rPr>
              <a:t>95%</a:t>
            </a:r>
            <a:endParaRPr lang="en-US" altLang="en-US" sz="2000" dirty="0">
              <a:effectLst>
                <a:outerShdw blurRad="38100" dist="38100" dir="2700000" algn="tl">
                  <a:srgbClr val="000000">
                    <a:alpha val="43137"/>
                  </a:srgbClr>
                </a:outerShdw>
              </a:effectLst>
              <a:latin typeface="AR BONNIE" panose="02000000000000000000" pitchFamily="2" charset="0"/>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p:txBody>
          <a:bodyPr/>
          <a:lstStyle/>
          <a:p>
            <a:r>
              <a:rPr lang="en-US" altLang="en-US"/>
              <a:t>What is Lead Nurturing?</a:t>
            </a:r>
          </a:p>
        </p:txBody>
      </p:sp>
      <p:sp>
        <p:nvSpPr>
          <p:cNvPr id="29698" name="Rectangle 2"/>
          <p:cNvSpPr>
            <a:spLocks noGrp="1" noChangeArrowheads="1"/>
          </p:cNvSpPr>
          <p:nvPr>
            <p:ph type="body" idx="1"/>
          </p:nvPr>
        </p:nvSpPr>
        <p:spPr>
          <a:xfrm>
            <a:off x="508000" y="2400300"/>
            <a:ext cx="5994400" cy="6680200"/>
          </a:xfrm>
        </p:spPr>
        <p:txBody>
          <a:bodyPr/>
          <a:lstStyle/>
          <a:p>
            <a:pPr marL="373063" indent="-373063" defTabSz="554038">
              <a:spcBef>
                <a:spcPts val="1700"/>
              </a:spcBef>
              <a:buClr>
                <a:srgbClr val="929292"/>
              </a:buClr>
              <a:buSzPct val="65000"/>
              <a:buFont typeface="Zapf Dingbats" charset="0"/>
              <a:buChar char="❖"/>
            </a:pPr>
            <a:r>
              <a:rPr lang="en-US" altLang="en-US" sz="2800"/>
              <a:t>A key aspect of lead nurturing is the ability to provide valuable education and information to prospects up front, to become a trusted adviser.  </a:t>
            </a:r>
          </a:p>
          <a:p>
            <a:pPr marL="373063" indent="-373063" defTabSz="554038">
              <a:spcBef>
                <a:spcPts val="1700"/>
              </a:spcBef>
              <a:buClr>
                <a:srgbClr val="929292"/>
              </a:buClr>
              <a:buSzPct val="65000"/>
              <a:buFont typeface="Zapf Dingbats" charset="0"/>
              <a:buChar char="❖"/>
            </a:pPr>
            <a:r>
              <a:rPr lang="en-US" altLang="en-US" sz="2800"/>
              <a:t>You are then perceived to be an expert. You don’t sell, you don’t make pitches. </a:t>
            </a:r>
          </a:p>
          <a:p>
            <a:pPr marL="373063" indent="-373063" defTabSz="554038">
              <a:spcBef>
                <a:spcPts val="1700"/>
              </a:spcBef>
              <a:buClr>
                <a:srgbClr val="929292"/>
              </a:buClr>
              <a:buSzPct val="65000"/>
              <a:buFont typeface="Zapf Dingbats" charset="0"/>
              <a:buChar char="❖"/>
            </a:pPr>
            <a:r>
              <a:rPr lang="en-US" altLang="en-US" sz="2800"/>
              <a:t>Instead, you provide insights and solutions, all within the realm of your expertise and thus become the first they call when there’s a need.</a:t>
            </a:r>
            <a:endParaRPr lang="en-US" altLang="en-US"/>
          </a:p>
        </p:txBody>
      </p:sp>
      <p:pic>
        <p:nvPicPr>
          <p:cNvPr id="29699" name="Picture 3" descr="Schedulin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51700" y="2717800"/>
            <a:ext cx="4914900" cy="576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p:txBody>
          <a:bodyPr/>
          <a:lstStyle/>
          <a:p>
            <a:r>
              <a:rPr lang="en-US" altLang="en-US"/>
              <a:t>A Simple Welcome Email</a:t>
            </a:r>
          </a:p>
        </p:txBody>
      </p:sp>
      <p:sp>
        <p:nvSpPr>
          <p:cNvPr id="30722" name="Rectangle 2"/>
          <p:cNvSpPr>
            <a:spLocks noGrp="1" noChangeArrowheads="1"/>
          </p:cNvSpPr>
          <p:nvPr>
            <p:ph type="body" idx="1"/>
          </p:nvPr>
        </p:nvSpPr>
        <p:spPr>
          <a:xfrm>
            <a:off x="508000" y="2730500"/>
            <a:ext cx="5994400" cy="6350000"/>
          </a:xfrm>
        </p:spPr>
        <p:txBody>
          <a:bodyPr/>
          <a:lstStyle/>
          <a:p>
            <a:pPr marL="390525" indent="-390525">
              <a:spcBef>
                <a:spcPts val="1800"/>
              </a:spcBef>
              <a:buClr>
                <a:srgbClr val="929292"/>
              </a:buClr>
              <a:buSzPct val="60000"/>
              <a:buFont typeface="Zapf Dingbats" charset="0"/>
              <a:buChar char="❖"/>
            </a:pPr>
            <a:r>
              <a:rPr lang="en-US" altLang="en-US" sz="3000"/>
              <a:t>A study by Experian showed that  welcome emails are opened 4x as often as normal run of the mill emails. Triggered welcome emails generate 5x as many clicks and 8 times as much revenue. </a:t>
            </a:r>
          </a:p>
          <a:p>
            <a:pPr marL="390525" indent="-390525">
              <a:spcBef>
                <a:spcPts val="1800"/>
              </a:spcBef>
              <a:buClr>
                <a:srgbClr val="929292"/>
              </a:buClr>
              <a:buSzPct val="60000"/>
              <a:buFont typeface="Zapf Dingbats" charset="0"/>
              <a:buChar char="❖"/>
            </a:pPr>
            <a:r>
              <a:rPr lang="en-US" altLang="en-US" sz="3000"/>
              <a:t>Only 57.7% of companies greet new subscribers with a welcome email </a:t>
            </a:r>
            <a:endParaRPr lang="en-US" altLang="en-US"/>
          </a:p>
        </p:txBody>
      </p:sp>
      <p:pic>
        <p:nvPicPr>
          <p:cNvPr id="30723" name="Picture 3" descr="Smart_Idea.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5800" y="2733675"/>
            <a:ext cx="4889500" cy="506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p:txBody>
          <a:bodyPr/>
          <a:lstStyle/>
          <a:p>
            <a:r>
              <a:rPr lang="en-US" altLang="en-US"/>
              <a:t>Why Nurture?</a:t>
            </a:r>
          </a:p>
        </p:txBody>
      </p:sp>
      <p:sp>
        <p:nvSpPr>
          <p:cNvPr id="31746" name="Rectangle 2"/>
          <p:cNvSpPr>
            <a:spLocks noGrp="1" noChangeArrowheads="1"/>
          </p:cNvSpPr>
          <p:nvPr>
            <p:ph type="body" idx="1"/>
          </p:nvPr>
        </p:nvSpPr>
        <p:spPr>
          <a:xfrm>
            <a:off x="508000" y="2438400"/>
            <a:ext cx="5994400" cy="6642100"/>
          </a:xfrm>
        </p:spPr>
        <p:txBody>
          <a:bodyPr/>
          <a:lstStyle/>
          <a:p>
            <a:pPr marL="523875" indent="-523875">
              <a:spcBef>
                <a:spcPts val="1800"/>
              </a:spcBef>
              <a:buClr>
                <a:srgbClr val="929292"/>
              </a:buClr>
              <a:buSzPct val="65000"/>
              <a:buFont typeface="Zapf Dingbats" charset="0"/>
              <a:buChar char="❖"/>
            </a:pPr>
            <a:r>
              <a:rPr lang="en-US" altLang="en-US" sz="4000"/>
              <a:t>Because 73% of the prospects visiting your website today are there to research</a:t>
            </a:r>
          </a:p>
          <a:p>
            <a:pPr marL="523875" indent="-523875">
              <a:spcBef>
                <a:spcPts val="1800"/>
              </a:spcBef>
              <a:buClr>
                <a:srgbClr val="929292"/>
              </a:buClr>
              <a:buSzPct val="65000"/>
              <a:buFont typeface="Zapf Dingbats" charset="0"/>
              <a:buChar char="❖"/>
            </a:pPr>
            <a:r>
              <a:rPr lang="en-US" altLang="en-US" sz="4000"/>
              <a:t>As many as 60% of them will eventually book a trip with you or your competitor.</a:t>
            </a:r>
            <a:endParaRPr lang="en-US" altLang="en-US"/>
          </a:p>
        </p:txBody>
      </p:sp>
      <p:pic>
        <p:nvPicPr>
          <p:cNvPr id="31747" name="Picture 3" descr="Schedulin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2882900"/>
            <a:ext cx="4914900" cy="576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p:txBody>
          <a:bodyPr/>
          <a:lstStyle/>
          <a:p>
            <a:r>
              <a:rPr lang="en-US" altLang="en-US"/>
              <a:t>Lead Scoring</a:t>
            </a:r>
          </a:p>
        </p:txBody>
      </p:sp>
      <p:sp>
        <p:nvSpPr>
          <p:cNvPr id="32770" name="Rectangle 2"/>
          <p:cNvSpPr>
            <a:spLocks noGrp="1" noChangeArrowheads="1"/>
          </p:cNvSpPr>
          <p:nvPr>
            <p:ph type="body" idx="1"/>
          </p:nvPr>
        </p:nvSpPr>
        <p:spPr>
          <a:xfrm>
            <a:off x="508000" y="2628900"/>
            <a:ext cx="5994400" cy="6096000"/>
          </a:xfrm>
        </p:spPr>
        <p:txBody>
          <a:bodyPr/>
          <a:lstStyle/>
          <a:p>
            <a:r>
              <a:rPr lang="en-US" altLang="en-US"/>
              <a:t>During the lead nurturing process, the prospects is scored on their engagement and handed to sales at the time they seem most likely to make a decision to book a trip and become a client.</a:t>
            </a:r>
          </a:p>
        </p:txBody>
      </p:sp>
      <p:pic>
        <p:nvPicPr>
          <p:cNvPr id="32771" name="Picture 3" descr="Featur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78700" y="3168650"/>
            <a:ext cx="4438650" cy="5022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p:txBody>
          <a:bodyPr/>
          <a:lstStyle/>
          <a:p>
            <a:r>
              <a:rPr lang="en-US" altLang="en-US" sz="7300"/>
              <a:t>Convert</a:t>
            </a:r>
            <a:endParaRPr lang="en-US" altLang="en-US"/>
          </a:p>
        </p:txBody>
      </p:sp>
      <p:sp>
        <p:nvSpPr>
          <p:cNvPr id="33794" name="Rectangle 2"/>
          <p:cNvSpPr>
            <a:spLocks noGrp="1" noChangeArrowheads="1"/>
          </p:cNvSpPr>
          <p:nvPr>
            <p:ph type="body" idx="1"/>
          </p:nvPr>
        </p:nvSpPr>
        <p:spPr>
          <a:xfrm>
            <a:off x="508000" y="2730500"/>
            <a:ext cx="5994400" cy="6350000"/>
          </a:xfrm>
        </p:spPr>
        <p:txBody>
          <a:bodyPr/>
          <a:lstStyle/>
          <a:p>
            <a:pPr>
              <a:spcBef>
                <a:spcPts val="1800"/>
              </a:spcBef>
            </a:pPr>
            <a:r>
              <a:rPr lang="en-US" altLang="en-US" sz="4000"/>
              <a:t>As prospects move through the lead nurturing process they are converted to clients by your sales team.</a:t>
            </a:r>
            <a:endParaRPr lang="en-US" altLang="en-US"/>
          </a:p>
        </p:txBody>
      </p:sp>
      <p:pic>
        <p:nvPicPr>
          <p:cNvPr id="33795" name="Picture 3" descr="Monetizin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37313" y="3538538"/>
            <a:ext cx="6059487" cy="4043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p:txBody>
          <a:bodyPr/>
          <a:lstStyle/>
          <a:p>
            <a:r>
              <a:rPr lang="en-US" altLang="en-US"/>
              <a:t>Engage Your New Clients</a:t>
            </a:r>
          </a:p>
        </p:txBody>
      </p:sp>
      <p:sp>
        <p:nvSpPr>
          <p:cNvPr id="34818" name="Rectangle 2"/>
          <p:cNvSpPr>
            <a:spLocks noGrp="1" noChangeArrowheads="1"/>
          </p:cNvSpPr>
          <p:nvPr>
            <p:ph type="body" idx="1"/>
          </p:nvPr>
        </p:nvSpPr>
        <p:spPr>
          <a:xfrm>
            <a:off x="508000" y="2730500"/>
            <a:ext cx="5994400" cy="6350000"/>
          </a:xfrm>
        </p:spPr>
        <p:txBody>
          <a:bodyPr/>
          <a:lstStyle/>
          <a:p>
            <a:pPr marL="260350" indent="-260350">
              <a:spcBef>
                <a:spcPts val="1800"/>
              </a:spcBef>
            </a:pPr>
            <a:r>
              <a:rPr lang="en-US" altLang="en-US" sz="4000"/>
              <a:t>Use Automated Pre-Visit and Post-Visit emails to continue to build engagement.</a:t>
            </a:r>
          </a:p>
          <a:p>
            <a:pPr marL="260350" indent="-260350">
              <a:spcBef>
                <a:spcPts val="1800"/>
              </a:spcBef>
            </a:pPr>
            <a:r>
              <a:rPr lang="en-US" altLang="en-US" sz="4000"/>
              <a:t>Then use other tactics to keep them engaged.</a:t>
            </a:r>
          </a:p>
          <a:p>
            <a:pPr marL="260350" indent="-260350">
              <a:spcBef>
                <a:spcPts val="1800"/>
              </a:spcBef>
              <a:buClr>
                <a:srgbClr val="929292"/>
              </a:buClr>
              <a:buSzPct val="60000"/>
              <a:buFont typeface="Zapf Dingbats" charset="0"/>
              <a:buChar char="❖"/>
            </a:pPr>
            <a:r>
              <a:rPr lang="en-US" altLang="en-US" sz="4000"/>
              <a:t>Newsletters</a:t>
            </a:r>
          </a:p>
          <a:p>
            <a:pPr marL="260350" indent="-260350">
              <a:spcBef>
                <a:spcPts val="1800"/>
              </a:spcBef>
              <a:buClr>
                <a:srgbClr val="929292"/>
              </a:buClr>
              <a:buSzPct val="60000"/>
              <a:buFont typeface="Zapf Dingbats" charset="0"/>
              <a:buChar char="❖"/>
            </a:pPr>
            <a:r>
              <a:rPr lang="en-US" altLang="en-US" sz="4000"/>
              <a:t>Birthday Campaigns</a:t>
            </a:r>
            <a:endParaRPr lang="en-US" altLang="en-US"/>
          </a:p>
        </p:txBody>
      </p:sp>
      <p:pic>
        <p:nvPicPr>
          <p:cNvPr id="34819" name="Picture 3" descr="Engagem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51700" y="3708400"/>
            <a:ext cx="5245100" cy="459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p:txBody>
          <a:bodyPr/>
          <a:lstStyle/>
          <a:p>
            <a:r>
              <a:rPr lang="en-US" altLang="en-US"/>
              <a:t>Segment</a:t>
            </a:r>
          </a:p>
        </p:txBody>
      </p:sp>
      <p:sp>
        <p:nvSpPr>
          <p:cNvPr id="35842" name="Rectangle 2"/>
          <p:cNvSpPr>
            <a:spLocks noGrp="1" noChangeArrowheads="1"/>
          </p:cNvSpPr>
          <p:nvPr>
            <p:ph type="body" idx="1"/>
          </p:nvPr>
        </p:nvSpPr>
        <p:spPr>
          <a:xfrm>
            <a:off x="508000" y="2514600"/>
            <a:ext cx="5816600" cy="6565900"/>
          </a:xfrm>
        </p:spPr>
        <p:txBody>
          <a:bodyPr/>
          <a:lstStyle/>
          <a:p>
            <a:pPr>
              <a:spcBef>
                <a:spcPts val="1800"/>
              </a:spcBef>
            </a:pPr>
            <a:r>
              <a:rPr lang="en-US" altLang="en-US" sz="4000"/>
              <a:t>Move your newly acquired clients on to one list and keep a list of people you are still nurturing.</a:t>
            </a:r>
          </a:p>
          <a:p>
            <a:pPr>
              <a:spcBef>
                <a:spcPts val="1800"/>
              </a:spcBef>
            </a:pPr>
            <a:r>
              <a:rPr lang="en-US" altLang="en-US" sz="4000"/>
              <a:t>Over time you will want to start a re-engagement campaign with leads that have gone cold.</a:t>
            </a:r>
            <a:endParaRPr lang="en-US" altLang="en-US"/>
          </a:p>
        </p:txBody>
      </p:sp>
      <p:pic>
        <p:nvPicPr>
          <p:cNvPr id="35843" name="Picture 3" descr="Targetin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51700" y="2733675"/>
            <a:ext cx="5257800" cy="524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p:txBody>
          <a:bodyPr/>
          <a:lstStyle/>
          <a:p>
            <a:pPr algn="l"/>
            <a:r>
              <a:rPr lang="en-US" altLang="en-US" sz="5600"/>
              <a:t>Mobile Email</a:t>
            </a:r>
            <a:endParaRPr lang="en-US" altLang="en-US"/>
          </a:p>
        </p:txBody>
      </p:sp>
      <p:sp>
        <p:nvSpPr>
          <p:cNvPr id="36866" name="Rectangle 2"/>
          <p:cNvSpPr>
            <a:spLocks noGrp="1" noChangeArrowheads="1"/>
          </p:cNvSpPr>
          <p:nvPr>
            <p:ph type="body" idx="1"/>
          </p:nvPr>
        </p:nvSpPr>
        <p:spPr>
          <a:xfrm>
            <a:off x="506413" y="5029200"/>
            <a:ext cx="5995987" cy="4013200"/>
          </a:xfrm>
        </p:spPr>
        <p:txBody>
          <a:bodyPr/>
          <a:lstStyle/>
          <a:p>
            <a:pPr marL="271463" indent="-271463" defTabSz="338138">
              <a:spcBef>
                <a:spcPct val="0"/>
              </a:spcBef>
              <a:buClr>
                <a:srgbClr val="929292"/>
              </a:buClr>
              <a:buSzPct val="60000"/>
              <a:buFont typeface="Zapf Dingbats" charset="0"/>
              <a:buChar char="❖"/>
            </a:pPr>
            <a:r>
              <a:rPr lang="en-US" altLang="en-US" sz="1300"/>
              <a:t> </a:t>
            </a:r>
            <a:r>
              <a:rPr lang="en-US" altLang="en-US" sz="2300"/>
              <a:t>Mobile now makes up the majority of email opens at 51%</a:t>
            </a:r>
            <a:br>
              <a:rPr lang="en-US" altLang="en-US" sz="2300"/>
            </a:br>
            <a:endParaRPr lang="en-US" altLang="en-US" sz="2300"/>
          </a:p>
          <a:p>
            <a:pPr marL="271463" indent="-271463" defTabSz="338138">
              <a:spcBef>
                <a:spcPct val="0"/>
              </a:spcBef>
              <a:buClr>
                <a:srgbClr val="929292"/>
              </a:buClr>
              <a:buSzPct val="60000"/>
              <a:buFont typeface="Zapf Dingbats" charset="0"/>
              <a:buChar char="❖"/>
            </a:pPr>
            <a:r>
              <a:rPr lang="en-US" altLang="en-US" sz="2300"/>
              <a:t>Only 11% of emails are optimized for mobile </a:t>
            </a:r>
            <a:br>
              <a:rPr lang="en-US" altLang="en-US" sz="2300"/>
            </a:br>
            <a:endParaRPr lang="en-US" altLang="en-US" sz="2300"/>
          </a:p>
          <a:p>
            <a:pPr marL="271463" indent="-271463" defTabSz="338138">
              <a:spcBef>
                <a:spcPct val="0"/>
              </a:spcBef>
              <a:buClr>
                <a:srgbClr val="929292"/>
              </a:buClr>
              <a:buSzPct val="60000"/>
              <a:buFont typeface="Zapf Dingbats" charset="0"/>
              <a:buChar char="❖"/>
            </a:pPr>
            <a:r>
              <a:rPr lang="en-US" altLang="en-US" sz="2300"/>
              <a:t>69% of mobile users delete emails that aren't optimized for mobile </a:t>
            </a:r>
            <a:br>
              <a:rPr lang="en-US" altLang="en-US" sz="2300"/>
            </a:br>
            <a:endParaRPr lang="en-US" altLang="en-US" sz="2300"/>
          </a:p>
          <a:p>
            <a:pPr marL="271463" indent="-271463" defTabSz="338138">
              <a:spcBef>
                <a:spcPct val="0"/>
              </a:spcBef>
              <a:buClr>
                <a:srgbClr val="929292"/>
              </a:buClr>
              <a:buSzPct val="60000"/>
              <a:buFont typeface="Zapf Dingbats" charset="0"/>
              <a:buChar char="❖"/>
            </a:pPr>
            <a:r>
              <a:rPr lang="en-US" altLang="en-US" sz="2300"/>
              <a:t>25% of emails are opened on iPhones </a:t>
            </a:r>
            <a:endParaRPr lang="en-US" altLang="en-US"/>
          </a:p>
        </p:txBody>
      </p:sp>
      <p:pic>
        <p:nvPicPr>
          <p:cNvPr id="36867" name="Picture 3" descr="Mobile_Phome_Marketin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54700" y="1571625"/>
            <a:ext cx="7239000" cy="663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89" name="Group 1"/>
          <p:cNvGrpSpPr>
            <a:grpSpLocks/>
          </p:cNvGrpSpPr>
          <p:nvPr/>
        </p:nvGrpSpPr>
        <p:grpSpPr bwMode="auto">
          <a:xfrm>
            <a:off x="889000" y="88900"/>
            <a:ext cx="11226800" cy="9728200"/>
            <a:chOff x="-127000" y="-88900"/>
            <a:chExt cx="11226800" cy="9728200"/>
          </a:xfrm>
        </p:grpSpPr>
        <p:pic>
          <p:nvPicPr>
            <p:cNvPr id="37890" name="Picture 2" descr="mobile_graphi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972800" cy="939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9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0" y="-88900"/>
              <a:ext cx="11226800" cy="972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Group 1"/>
          <p:cNvGrpSpPr>
            <a:grpSpLocks/>
          </p:cNvGrpSpPr>
          <p:nvPr/>
        </p:nvGrpSpPr>
        <p:grpSpPr bwMode="auto">
          <a:xfrm>
            <a:off x="-6350" y="6170613"/>
            <a:ext cx="5124450" cy="3578225"/>
            <a:chOff x="-127000" y="-88901"/>
            <a:chExt cx="5124450" cy="3577168"/>
          </a:xfrm>
        </p:grpSpPr>
        <p:pic>
          <p:nvPicPr>
            <p:cNvPr id="38914" name="Picture 2" descr="Falcons_IMG_0166.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870450" cy="32469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0" y="-88901"/>
              <a:ext cx="5124450" cy="3577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38916" name="Group 4"/>
          <p:cNvGrpSpPr>
            <a:grpSpLocks/>
          </p:cNvGrpSpPr>
          <p:nvPr/>
        </p:nvGrpSpPr>
        <p:grpSpPr bwMode="auto">
          <a:xfrm>
            <a:off x="7773988" y="6742113"/>
            <a:ext cx="5232400" cy="3138487"/>
            <a:chOff x="-127000" y="-88901"/>
            <a:chExt cx="5232400" cy="3137466"/>
          </a:xfrm>
        </p:grpSpPr>
        <p:pic>
          <p:nvPicPr>
            <p:cNvPr id="38917" name="Picture 5" descr="sept_ys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4978400" cy="2807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8"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7000" y="-88901"/>
              <a:ext cx="5232400" cy="31374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38919" name="Group 7"/>
          <p:cNvGrpSpPr>
            <a:grpSpLocks/>
          </p:cNvGrpSpPr>
          <p:nvPr/>
        </p:nvGrpSpPr>
        <p:grpSpPr bwMode="auto">
          <a:xfrm>
            <a:off x="0" y="-12700"/>
            <a:ext cx="9398000" cy="7188200"/>
            <a:chOff x="-127000" y="-88900"/>
            <a:chExt cx="9398000" cy="7188200"/>
          </a:xfrm>
        </p:grpSpPr>
        <p:pic>
          <p:nvPicPr>
            <p:cNvPr id="38920" name="Picture 8" descr="35132_144001868943841_118388394838522_444262_8327392_n.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21"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7000" y="-88900"/>
              <a:ext cx="9398000" cy="718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38922" name="Group 10"/>
          <p:cNvGrpSpPr>
            <a:grpSpLocks/>
          </p:cNvGrpSpPr>
          <p:nvPr/>
        </p:nvGrpSpPr>
        <p:grpSpPr bwMode="auto">
          <a:xfrm>
            <a:off x="8445500" y="38100"/>
            <a:ext cx="4554538" cy="3556000"/>
            <a:chOff x="-127001" y="-88900"/>
            <a:chExt cx="4555067" cy="3556000"/>
          </a:xfrm>
        </p:grpSpPr>
        <p:pic>
          <p:nvPicPr>
            <p:cNvPr id="38923" name="Picture 11" descr="IMGP1262.jpe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 y="0"/>
              <a:ext cx="4301068" cy="322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24" name="Picture 1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27001" y="-88900"/>
              <a:ext cx="4555068" cy="355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38925" name="Picture 1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398000" y="2314575"/>
            <a:ext cx="3498850" cy="4657725"/>
          </a:xfrm>
          <a:prstGeom prst="rect">
            <a:avLst/>
          </a:prstGeom>
          <a:noFill/>
          <a:ln>
            <a:noFill/>
          </a:ln>
          <a:effectLst>
            <a:outerShdw blurRad="127000" dist="76201" dir="27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pic>
        <p:nvPicPr>
          <p:cNvPr id="38926" name="Picture 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754438" y="6597650"/>
            <a:ext cx="5483225" cy="3282950"/>
          </a:xfrm>
          <a:prstGeom prst="rect">
            <a:avLst/>
          </a:prstGeom>
          <a:noFill/>
          <a:ln>
            <a:noFill/>
          </a:ln>
          <a:effectLst>
            <a:outerShdw blurRad="127000" dist="76201" dir="27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p:txBody>
          <a:bodyPr/>
          <a:lstStyle/>
          <a:p>
            <a:pPr algn="l" defTabSz="473075">
              <a:spcBef>
                <a:spcPts val="1200"/>
              </a:spcBef>
            </a:pPr>
            <a:r>
              <a:rPr lang="en-US" altLang="en-US" sz="3600" dirty="0"/>
              <a:t>74% of consumers prefer to receive commercial communications via email </a:t>
            </a:r>
            <a:endParaRPr lang="en-US" altLang="en-US" sz="5400" dirty="0"/>
          </a:p>
        </p:txBody>
      </p:sp>
      <p:sp>
        <p:nvSpPr>
          <p:cNvPr id="12290" name="AutoShape 2"/>
          <p:cNvSpPr>
            <a:spLocks/>
          </p:cNvSpPr>
          <p:nvPr/>
        </p:nvSpPr>
        <p:spPr bwMode="auto">
          <a:xfrm>
            <a:off x="6415088" y="1506538"/>
            <a:ext cx="6370637" cy="4630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altLang="en-US" sz="25000" dirty="0">
                <a:solidFill>
                  <a:srgbClr val="A0AA69"/>
                </a:solidFill>
                <a:effectLst>
                  <a:outerShdw blurRad="38100" dist="38100" dir="2700000" algn="tl">
                    <a:srgbClr val="000000">
                      <a:alpha val="43137"/>
                    </a:srgbClr>
                  </a:outerShdw>
                </a:effectLst>
                <a:latin typeface="AR BONNIE" panose="02000000000000000000" pitchFamily="2" charset="0"/>
                <a:ea typeface="Big Caslon Medium" charset="0"/>
                <a:cs typeface="Big Caslon Medium" charset="0"/>
                <a:sym typeface="Big Caslon Medium" charset="0"/>
              </a:rPr>
              <a:t>74%</a:t>
            </a:r>
            <a:endParaRPr lang="en-US" altLang="en-US" sz="2000" dirty="0">
              <a:effectLst>
                <a:outerShdw blurRad="38100" dist="38100" dir="2700000" algn="tl">
                  <a:srgbClr val="000000">
                    <a:alpha val="43137"/>
                  </a:srgbClr>
                </a:outerShdw>
              </a:effectLst>
              <a:latin typeface="AR BONNIE" panose="02000000000000000000" pitchFamily="2" charset="0"/>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AutoShape 1"/>
          <p:cNvSpPr>
            <a:spLocks/>
          </p:cNvSpPr>
          <p:nvPr/>
        </p:nvSpPr>
        <p:spPr bwMode="auto">
          <a:xfrm>
            <a:off x="4014788" y="3867150"/>
            <a:ext cx="5370512" cy="2019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altLang="en-US" sz="11400"/>
              <a:t>Q &amp; A</a:t>
            </a:r>
            <a:endParaRPr lang="en-US" altLang="en-US"/>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AutoShape 1"/>
          <p:cNvSpPr>
            <a:spLocks/>
          </p:cNvSpPr>
          <p:nvPr/>
        </p:nvSpPr>
        <p:spPr bwMode="auto">
          <a:xfrm>
            <a:off x="2949575" y="3105150"/>
            <a:ext cx="7535863" cy="2146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altLang="en-US" sz="12200"/>
              <a:t>Thank You</a:t>
            </a:r>
            <a:endParaRPr lang="en-US" altLang="en-US"/>
          </a:p>
        </p:txBody>
      </p:sp>
      <p:pic>
        <p:nvPicPr>
          <p:cNvPr id="40962" name="Picture 2" descr="OAM_H_logo4_color_60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70200" y="1485900"/>
            <a:ext cx="7620000" cy="162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3" name="AutoShape 3"/>
          <p:cNvSpPr>
            <a:spLocks/>
          </p:cNvSpPr>
          <p:nvPr/>
        </p:nvSpPr>
        <p:spPr bwMode="auto">
          <a:xfrm>
            <a:off x="4140200" y="5753100"/>
            <a:ext cx="4722813" cy="172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altLang="en-US" dirty="0"/>
              <a:t>Duane Reading</a:t>
            </a:r>
          </a:p>
          <a:p>
            <a:r>
              <a:rPr lang="en-US" altLang="en-US" u="sng" dirty="0">
                <a:hlinkClick r:id="rId3"/>
              </a:rPr>
              <a:t>duane.reading@oam-mail.com</a:t>
            </a:r>
            <a:endParaRPr lang="en-US" altLang="en-US" dirty="0"/>
          </a:p>
          <a:p>
            <a:r>
              <a:rPr lang="en-US" altLang="en-US" dirty="0"/>
              <a:t>801 573 4460</a:t>
            </a:r>
          </a:p>
          <a:p>
            <a:r>
              <a:rPr lang="en-US" altLang="en-US" dirty="0"/>
              <a:t>outdooradventure-marketing.com</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635000" y="2895600"/>
            <a:ext cx="5676900" cy="1905000"/>
          </a:xfrm>
        </p:spPr>
        <p:txBody>
          <a:bodyPr/>
          <a:lstStyle/>
          <a:p>
            <a:pPr algn="l" defTabSz="473075">
              <a:spcBef>
                <a:spcPts val="1200"/>
              </a:spcBef>
            </a:pPr>
            <a:r>
              <a:rPr lang="en-US" altLang="en-US" sz="3600" dirty="0"/>
              <a:t>76% of email opens occur in the first two days after an email is sent </a:t>
            </a:r>
            <a:endParaRPr lang="en-US" altLang="en-US" sz="5400" dirty="0"/>
          </a:p>
        </p:txBody>
      </p:sp>
      <p:sp>
        <p:nvSpPr>
          <p:cNvPr id="13314" name="AutoShape 2"/>
          <p:cNvSpPr>
            <a:spLocks/>
          </p:cNvSpPr>
          <p:nvPr/>
        </p:nvSpPr>
        <p:spPr bwMode="auto">
          <a:xfrm>
            <a:off x="6616700" y="1506538"/>
            <a:ext cx="6221413" cy="4630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altLang="en-US" sz="25000" dirty="0">
                <a:solidFill>
                  <a:srgbClr val="6C7C4E"/>
                </a:solidFill>
                <a:effectLst>
                  <a:outerShdw blurRad="38100" dist="38100" dir="2700000" algn="tl">
                    <a:srgbClr val="000000">
                      <a:alpha val="43137"/>
                    </a:srgbClr>
                  </a:outerShdw>
                </a:effectLst>
                <a:latin typeface="AR BONNIE" panose="02000000000000000000" pitchFamily="2" charset="0"/>
                <a:ea typeface="Big Caslon Medium" charset="0"/>
                <a:cs typeface="Big Caslon Medium" charset="0"/>
                <a:sym typeface="Big Caslon Medium" charset="0"/>
              </a:rPr>
              <a:t>76%</a:t>
            </a:r>
            <a:endParaRPr lang="en-US" altLang="en-US" dirty="0">
              <a:effectLst>
                <a:outerShdw blurRad="38100" dist="38100" dir="2700000" algn="tl">
                  <a:srgbClr val="000000">
                    <a:alpha val="43137"/>
                  </a:srgbClr>
                </a:outerShdw>
              </a:effectLst>
              <a:latin typeface="AR BONNIE" panose="02000000000000000000" pitchFamily="2" charset="0"/>
            </a:endParaRPr>
          </a:p>
        </p:txBody>
      </p:sp>
      <p:grpSp>
        <p:nvGrpSpPr>
          <p:cNvPr id="13315" name="Group 3"/>
          <p:cNvGrpSpPr>
            <a:grpSpLocks/>
          </p:cNvGrpSpPr>
          <p:nvPr/>
        </p:nvGrpSpPr>
        <p:grpSpPr bwMode="auto">
          <a:xfrm>
            <a:off x="355600" y="6178550"/>
            <a:ext cx="12293600" cy="3600450"/>
            <a:chOff x="-127000" y="-88900"/>
            <a:chExt cx="12293600" cy="3599641"/>
          </a:xfrm>
        </p:grpSpPr>
        <p:pic>
          <p:nvPicPr>
            <p:cNvPr id="13316" name="Picture 4" descr="open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39600" cy="326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0" y="-88900"/>
              <a:ext cx="12293600" cy="35996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pPr algn="l" defTabSz="547688">
              <a:spcBef>
                <a:spcPts val="1500"/>
              </a:spcBef>
            </a:pPr>
            <a:r>
              <a:rPr lang="en-US" altLang="en-US" sz="4400" dirty="0"/>
              <a:t>91% of consumers check their email daily</a:t>
            </a:r>
            <a:endParaRPr lang="en-US" altLang="en-US" sz="6000" dirty="0"/>
          </a:p>
        </p:txBody>
      </p:sp>
      <p:sp>
        <p:nvSpPr>
          <p:cNvPr id="14338" name="AutoShape 2"/>
          <p:cNvSpPr>
            <a:spLocks/>
          </p:cNvSpPr>
          <p:nvPr/>
        </p:nvSpPr>
        <p:spPr bwMode="auto">
          <a:xfrm>
            <a:off x="7000875" y="1506538"/>
            <a:ext cx="5734050" cy="4630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r>
              <a:rPr lang="en-US" altLang="en-US" sz="25000" dirty="0">
                <a:solidFill>
                  <a:srgbClr val="46532E"/>
                </a:solidFill>
                <a:effectLst>
                  <a:outerShdw blurRad="38100" dist="38100" dir="2700000" algn="tl">
                    <a:srgbClr val="000000">
                      <a:alpha val="43137"/>
                    </a:srgbClr>
                  </a:outerShdw>
                </a:effectLst>
                <a:latin typeface="AR BONNIE" panose="02000000000000000000" pitchFamily="2" charset="0"/>
                <a:ea typeface="Big Caslon Medium" charset="0"/>
                <a:cs typeface="Big Caslon Medium" charset="0"/>
                <a:sym typeface="Big Caslon Medium" charset="0"/>
              </a:rPr>
              <a:t>91%</a:t>
            </a:r>
            <a:endParaRPr lang="en-US" altLang="en-US" sz="2000" dirty="0">
              <a:effectLst>
                <a:outerShdw blurRad="38100" dist="38100" dir="2700000" algn="tl">
                  <a:srgbClr val="000000">
                    <a:alpha val="43137"/>
                  </a:srgbClr>
                </a:outerShdw>
              </a:effectLst>
              <a:latin typeface="AR BONNIE" panose="02000000000000000000" pitchFamily="2" charset="0"/>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AutoShape 1"/>
          <p:cNvSpPr>
            <a:spLocks/>
          </p:cNvSpPr>
          <p:nvPr/>
        </p:nvSpPr>
        <p:spPr bwMode="auto">
          <a:xfrm>
            <a:off x="6045200" y="1219200"/>
            <a:ext cx="6629400" cy="5130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r>
              <a:rPr lang="en-US" altLang="en-US" sz="17300" dirty="0">
                <a:solidFill>
                  <a:srgbClr val="46532E"/>
                </a:solidFill>
                <a:effectLst>
                  <a:outerShdw blurRad="38100" dist="38100" dir="2700000" algn="tl">
                    <a:srgbClr val="000000">
                      <a:alpha val="43137"/>
                    </a:srgbClr>
                  </a:outerShdw>
                </a:effectLst>
                <a:latin typeface="AR BONNIE" panose="02000000000000000000" pitchFamily="2" charset="0"/>
              </a:rPr>
              <a:t>4,425%</a:t>
            </a:r>
            <a:endParaRPr lang="en-US" altLang="en-US" sz="1600" dirty="0">
              <a:effectLst>
                <a:outerShdw blurRad="38100" dist="38100" dir="2700000" algn="tl">
                  <a:srgbClr val="000000">
                    <a:alpha val="43137"/>
                  </a:srgbClr>
                </a:outerShdw>
              </a:effectLst>
              <a:latin typeface="AR BONNIE" panose="02000000000000000000" pitchFamily="2" charset="0"/>
            </a:endParaRPr>
          </a:p>
        </p:txBody>
      </p:sp>
      <p:sp>
        <p:nvSpPr>
          <p:cNvPr id="15362" name="Rectangle 2"/>
          <p:cNvSpPr>
            <a:spLocks noGrp="1" noChangeArrowheads="1"/>
          </p:cNvSpPr>
          <p:nvPr>
            <p:ph type="title"/>
          </p:nvPr>
        </p:nvSpPr>
        <p:spPr/>
        <p:txBody>
          <a:bodyPr/>
          <a:lstStyle/>
          <a:p>
            <a:pPr algn="l" defTabSz="401638">
              <a:spcBef>
                <a:spcPts val="1100"/>
              </a:spcBef>
            </a:pPr>
            <a:r>
              <a:rPr lang="en-US" altLang="en-US" sz="3600" dirty="0"/>
              <a:t>For every $1 spent, $44.25 is the average return on email marketing investment </a:t>
            </a:r>
            <a:endParaRPr lang="en-US" altLang="en-US" sz="6600" dirty="0"/>
          </a:p>
        </p:txBody>
      </p:sp>
      <p:sp>
        <p:nvSpPr>
          <p:cNvPr id="15363" name="Rectangle 3"/>
          <p:cNvSpPr>
            <a:spLocks noGrp="1" noChangeArrowheads="1"/>
          </p:cNvSpPr>
          <p:nvPr>
            <p:ph type="body" idx="1"/>
          </p:nvPr>
        </p:nvSpPr>
        <p:spPr>
          <a:xfrm>
            <a:off x="482600" y="6121400"/>
            <a:ext cx="11836400" cy="3416300"/>
          </a:xfrm>
        </p:spPr>
        <p:txBody>
          <a:bodyPr/>
          <a:lstStyle/>
          <a:p>
            <a:pPr marL="73025" indent="-73025" defTabSz="466725">
              <a:spcBef>
                <a:spcPct val="0"/>
              </a:spcBef>
            </a:pPr>
            <a:r>
              <a:rPr lang="en-US" altLang="en-US" sz="2200"/>
              <a:t>The reason to use email at all is: </a:t>
            </a:r>
          </a:p>
          <a:p>
            <a:pPr marL="73025" indent="-73025" defTabSz="466725">
              <a:spcBef>
                <a:spcPct val="0"/>
              </a:spcBef>
              <a:buClr>
                <a:srgbClr val="929292"/>
              </a:buClr>
              <a:buSzPct val="60000"/>
              <a:buFont typeface="Zapf Dingbats" charset="0"/>
              <a:buChar char="❖"/>
            </a:pPr>
            <a:r>
              <a:rPr lang="en-US" altLang="en-US" sz="2200"/>
              <a:t>New clients </a:t>
            </a:r>
          </a:p>
          <a:p>
            <a:pPr marL="73025" indent="-73025" defTabSz="466725">
              <a:spcBef>
                <a:spcPct val="0"/>
              </a:spcBef>
              <a:buClr>
                <a:srgbClr val="929292"/>
              </a:buClr>
              <a:buSzPct val="60000"/>
              <a:buFont typeface="Zapf Dingbats" charset="0"/>
              <a:buChar char="❖"/>
            </a:pPr>
            <a:r>
              <a:rPr lang="en-US" altLang="en-US" sz="2200"/>
              <a:t>Keep the clients you have coming back.</a:t>
            </a:r>
          </a:p>
          <a:p>
            <a:pPr marL="73025" indent="-73025" defTabSz="466725">
              <a:spcBef>
                <a:spcPct val="0"/>
              </a:spcBef>
            </a:pPr>
            <a:endParaRPr lang="en-US" altLang="en-US" sz="2200"/>
          </a:p>
          <a:p>
            <a:pPr marL="73025" indent="-73025" defTabSz="466725">
              <a:spcBef>
                <a:spcPct val="0"/>
              </a:spcBef>
            </a:pPr>
            <a:r>
              <a:rPr lang="en-US" altLang="en-US" sz="2200"/>
              <a:t>Let's say you invest $2,400 a year in email, using a service like OAM.</a:t>
            </a:r>
          </a:p>
          <a:p>
            <a:pPr marL="73025" indent="-73025" defTabSz="466725">
              <a:spcBef>
                <a:spcPct val="0"/>
              </a:spcBef>
            </a:pPr>
            <a:r>
              <a:rPr lang="en-US" altLang="en-US" sz="2200"/>
              <a:t>To generate 4,425% ROI it would require you to sell 20 - $5,000 packages that  you would not have sold otherwise.</a:t>
            </a:r>
          </a:p>
          <a:p>
            <a:pPr marL="73025" indent="-73025" defTabSz="466725">
              <a:spcBef>
                <a:spcPct val="0"/>
              </a:spcBef>
            </a:pPr>
            <a:endParaRPr lang="en-US" altLang="en-US" sz="2200"/>
          </a:p>
          <a:p>
            <a:pPr marL="73025" indent="-73025" defTabSz="466725">
              <a:spcBef>
                <a:spcPct val="0"/>
              </a:spcBef>
            </a:pPr>
            <a:r>
              <a:rPr lang="en-US" altLang="en-US" sz="2200"/>
              <a:t>Sell just 5 - $5,000 packages and the ROI is 104%</a:t>
            </a:r>
            <a:endParaRPr lang="en-US"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36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3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5"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p:txBody>
          <a:bodyPr/>
          <a:lstStyle/>
          <a:p>
            <a:pPr algn="l" defTabSz="473075">
              <a:spcBef>
                <a:spcPts val="1200"/>
              </a:spcBef>
            </a:pPr>
            <a:r>
              <a:rPr lang="en-US" altLang="en-US" sz="3600" dirty="0"/>
              <a:t>Most types of marketing and advertising are difficult to measure</a:t>
            </a:r>
            <a:endParaRPr lang="en-US" altLang="en-US" sz="5400" dirty="0"/>
          </a:p>
        </p:txBody>
      </p:sp>
      <p:sp>
        <p:nvSpPr>
          <p:cNvPr id="16386" name="Rectangle 2"/>
          <p:cNvSpPr>
            <a:spLocks noGrp="1" noChangeArrowheads="1"/>
          </p:cNvSpPr>
          <p:nvPr>
            <p:ph type="body" idx="1"/>
          </p:nvPr>
        </p:nvSpPr>
        <p:spPr/>
        <p:txBody>
          <a:bodyPr/>
          <a:lstStyle/>
          <a:p>
            <a:pPr marL="390525" indent="-390525">
              <a:spcBef>
                <a:spcPct val="0"/>
              </a:spcBef>
              <a:buClr>
                <a:srgbClr val="929292"/>
              </a:buClr>
              <a:buSzPct val="60000"/>
              <a:buFont typeface="Zapf Dingbats" charset="0"/>
              <a:buChar char="❖"/>
            </a:pPr>
            <a:r>
              <a:rPr lang="en-US" altLang="en-US" sz="3000" dirty="0"/>
              <a:t>With email, everything can be tracked</a:t>
            </a:r>
          </a:p>
          <a:p>
            <a:pPr marL="390525" indent="-390525">
              <a:spcBef>
                <a:spcPct val="0"/>
              </a:spcBef>
              <a:buClr>
                <a:srgbClr val="929292"/>
              </a:buClr>
              <a:buSzPct val="60000"/>
              <a:buFont typeface="Zapf Dingbats" charset="0"/>
              <a:buChar char="❖"/>
            </a:pPr>
            <a:endParaRPr lang="en-US" altLang="en-US" sz="3000" dirty="0"/>
          </a:p>
          <a:p>
            <a:pPr marL="390525" indent="-390525">
              <a:spcBef>
                <a:spcPct val="0"/>
              </a:spcBef>
              <a:buClr>
                <a:srgbClr val="929292"/>
              </a:buClr>
              <a:buSzPct val="60000"/>
              <a:buFont typeface="Zapf Dingbats" charset="0"/>
              <a:buChar char="❖"/>
            </a:pPr>
            <a:r>
              <a:rPr lang="en-US" altLang="en-US" sz="3000" dirty="0"/>
              <a:t>See who clicked on certain links and much more</a:t>
            </a:r>
            <a:endParaRPr lang="en-US" altLang="en-US" dirty="0"/>
          </a:p>
        </p:txBody>
      </p:sp>
      <p:pic>
        <p:nvPicPr>
          <p:cNvPr id="16387" name="Picture 3" descr="Analytic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21463" y="1436688"/>
            <a:ext cx="5888037" cy="477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p:txBody>
          <a:bodyPr/>
          <a:lstStyle/>
          <a:p>
            <a:pPr defTabSz="542925">
              <a:spcBef>
                <a:spcPts val="1400"/>
              </a:spcBef>
            </a:pPr>
            <a:r>
              <a:rPr lang="en-US" altLang="en-US" sz="5400" dirty="0"/>
              <a:t>Email Marketing in it's Simplest Form</a:t>
            </a:r>
            <a:endParaRPr lang="en-US" altLang="en-US" sz="6000" dirty="0"/>
          </a:p>
        </p:txBody>
      </p:sp>
      <p:sp>
        <p:nvSpPr>
          <p:cNvPr id="17410" name="Rectangle 2"/>
          <p:cNvSpPr>
            <a:spLocks noGrp="1" noChangeArrowheads="1"/>
          </p:cNvSpPr>
          <p:nvPr>
            <p:ph type="body" idx="1"/>
          </p:nvPr>
        </p:nvSpPr>
        <p:spPr/>
        <p:txBody>
          <a:bodyPr/>
          <a:lstStyle/>
          <a:p>
            <a:pPr marL="469900" indent="-469900">
              <a:buClr>
                <a:srgbClr val="929292"/>
              </a:buClr>
              <a:buSzPct val="60000"/>
              <a:buFont typeface="Zapf Dingbats" charset="0"/>
              <a:buChar char="❖"/>
            </a:pPr>
            <a:r>
              <a:rPr lang="en-US" altLang="en-US" dirty="0"/>
              <a:t>Step 1: Choose an Email Provider</a:t>
            </a:r>
          </a:p>
          <a:p>
            <a:pPr marL="469900" indent="-469900">
              <a:buClr>
                <a:srgbClr val="929292"/>
              </a:buClr>
              <a:buSzPct val="60000"/>
              <a:buFont typeface="Zapf Dingbats" charset="0"/>
              <a:buChar char="❖"/>
            </a:pPr>
            <a:r>
              <a:rPr lang="en-US" altLang="en-US" dirty="0"/>
              <a:t>Step 2: Build Your List of Email Addresses</a:t>
            </a:r>
          </a:p>
          <a:p>
            <a:pPr marL="469900" indent="-469900">
              <a:buClr>
                <a:srgbClr val="929292"/>
              </a:buClr>
              <a:buSzPct val="60000"/>
              <a:buFont typeface="Zapf Dingbats" charset="0"/>
              <a:buChar char="❖"/>
            </a:pPr>
            <a:r>
              <a:rPr lang="en-US" altLang="en-US" dirty="0"/>
              <a:t>Step 3: Use Template and Write Your Email</a:t>
            </a:r>
          </a:p>
          <a:p>
            <a:pPr marL="469900" indent="-469900">
              <a:buClr>
                <a:srgbClr val="929292"/>
              </a:buClr>
              <a:buSzPct val="60000"/>
              <a:buFont typeface="Zapf Dingbats" charset="0"/>
              <a:buChar char="❖"/>
            </a:pPr>
            <a:r>
              <a:rPr lang="en-US" altLang="en-US" dirty="0"/>
              <a:t>Step 4: Choose Your Recipients</a:t>
            </a:r>
          </a:p>
          <a:p>
            <a:pPr marL="469900" indent="-469900">
              <a:buClr>
                <a:srgbClr val="929292"/>
              </a:buClr>
              <a:buSzPct val="60000"/>
              <a:buFont typeface="Zapf Dingbats" charset="0"/>
              <a:buChar char="❖"/>
            </a:pPr>
            <a:r>
              <a:rPr lang="en-US" altLang="en-US" dirty="0"/>
              <a:t>Step 5: Send Your Email Blast</a:t>
            </a:r>
          </a:p>
          <a:p>
            <a:pPr marL="469900" indent="-469900">
              <a:buClr>
                <a:srgbClr val="929292"/>
              </a:buClr>
              <a:buSzPct val="60000"/>
              <a:buFont typeface="Zapf Dingbats" charset="0"/>
              <a:buChar char="❖"/>
            </a:pPr>
            <a:r>
              <a:rPr lang="en-US" altLang="en-US" dirty="0"/>
              <a:t>Step 6: Refine and Repeat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41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41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4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bldLvl="5"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p:txBody>
          <a:bodyPr/>
          <a:lstStyle/>
          <a:p>
            <a:pPr defTabSz="320675">
              <a:spcBef>
                <a:spcPts val="800"/>
              </a:spcBef>
            </a:pPr>
            <a:r>
              <a:rPr lang="en-US" altLang="en-US" sz="3800"/>
              <a:t>If we stop right here and you all start an email program at your lodge this will have been worth the time.</a:t>
            </a:r>
            <a:endParaRPr lang="en-US" altLang="en-US"/>
          </a:p>
        </p:txBody>
      </p:sp>
      <p:sp>
        <p:nvSpPr>
          <p:cNvPr id="18434" name="Rectangle 2"/>
          <p:cNvSpPr>
            <a:spLocks noGrp="1" noChangeArrowheads="1"/>
          </p:cNvSpPr>
          <p:nvPr>
            <p:ph type="body" idx="1"/>
          </p:nvPr>
        </p:nvSpPr>
        <p:spPr>
          <a:xfrm>
            <a:off x="508000" y="2641600"/>
            <a:ext cx="11988800" cy="6096000"/>
          </a:xfrm>
        </p:spPr>
        <p:txBody>
          <a:bodyPr/>
          <a:lstStyle/>
          <a:p>
            <a:pPr marL="469900" indent="-469900">
              <a:buClr>
                <a:srgbClr val="929292"/>
              </a:buClr>
              <a:buSzPct val="60000"/>
              <a:buFont typeface="Zapf Dingbats" charset="0"/>
              <a:buChar char="❖"/>
            </a:pPr>
            <a:r>
              <a:rPr lang="en-US" altLang="en-US"/>
              <a:t>Email Providers</a:t>
            </a:r>
          </a:p>
          <a:p>
            <a:pPr marL="769938" lvl="1" indent="-300038">
              <a:buClr>
                <a:srgbClr val="929292"/>
              </a:buClr>
              <a:buSzPct val="60000"/>
              <a:buFont typeface="Zapf Dingbats" charset="0"/>
              <a:buChar char="❖"/>
            </a:pPr>
            <a:r>
              <a:rPr lang="en-US" altLang="en-US" sz="2300"/>
              <a:t>Aweber</a:t>
            </a:r>
          </a:p>
          <a:p>
            <a:pPr marL="769938" lvl="1" indent="-300038">
              <a:buClr>
                <a:srgbClr val="929292"/>
              </a:buClr>
              <a:buSzPct val="60000"/>
              <a:buFont typeface="Zapf Dingbats" charset="0"/>
              <a:buChar char="❖"/>
            </a:pPr>
            <a:r>
              <a:rPr lang="en-US" altLang="en-US" sz="2300"/>
              <a:t>Constant Contact</a:t>
            </a:r>
          </a:p>
          <a:p>
            <a:pPr marL="769938" lvl="1" indent="-300038">
              <a:buClr>
                <a:srgbClr val="929292"/>
              </a:buClr>
              <a:buSzPct val="60000"/>
              <a:buFont typeface="Zapf Dingbats" charset="0"/>
              <a:buChar char="❖"/>
            </a:pPr>
            <a:r>
              <a:rPr lang="en-US" altLang="en-US" sz="2300"/>
              <a:t>iContact</a:t>
            </a:r>
          </a:p>
          <a:p>
            <a:pPr marL="769938" lvl="1" indent="-300038">
              <a:buClr>
                <a:srgbClr val="929292"/>
              </a:buClr>
              <a:buSzPct val="60000"/>
              <a:buFont typeface="Zapf Dingbats" charset="0"/>
              <a:buChar char="❖"/>
            </a:pPr>
            <a:r>
              <a:rPr lang="en-US" altLang="en-US" sz="2300"/>
              <a:t>Mail Chimp</a:t>
            </a:r>
          </a:p>
          <a:p>
            <a:pPr marL="469900" indent="-469900">
              <a:buClr>
                <a:srgbClr val="929292"/>
              </a:buClr>
              <a:buSzPct val="60000"/>
              <a:buFont typeface="Zapf Dingbats" charset="0"/>
              <a:buChar char="❖"/>
            </a:pPr>
            <a:r>
              <a:rPr lang="en-US" altLang="en-US"/>
              <a:t>Email References</a:t>
            </a:r>
          </a:p>
          <a:p>
            <a:pPr marL="769938" lvl="1" indent="-300038">
              <a:buClr>
                <a:srgbClr val="929292"/>
              </a:buClr>
              <a:buSzPct val="60000"/>
              <a:buFont typeface="Zapf Dingbats" charset="0"/>
              <a:buChar char="❖"/>
            </a:pPr>
            <a:r>
              <a:rPr lang="en-US" altLang="en-US" sz="2300"/>
              <a:t>Use the resources and blogs of the provider you use</a:t>
            </a:r>
            <a:endParaRPr lang="en-US" altLang="en-US"/>
          </a:p>
        </p:txBody>
      </p:sp>
      <p:sp>
        <p:nvSpPr>
          <p:cNvPr id="18435" name="AutoShape 3"/>
          <p:cNvSpPr>
            <a:spLocks/>
          </p:cNvSpPr>
          <p:nvPr/>
        </p:nvSpPr>
        <p:spPr bwMode="auto">
          <a:xfrm>
            <a:off x="5353050" y="3860800"/>
            <a:ext cx="7148513" cy="2032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l">
              <a:lnSpc>
                <a:spcPct val="125000"/>
              </a:lnSpc>
            </a:pPr>
            <a:r>
              <a:rPr lang="en-US" altLang="en-US" b="1" dirty="0">
                <a:solidFill>
                  <a:srgbClr val="D93E2B"/>
                </a:solidFill>
              </a:rPr>
              <a:t>Random survey of 32 Endorsed Lodges,</a:t>
            </a:r>
          </a:p>
          <a:p>
            <a:pPr algn="l">
              <a:lnSpc>
                <a:spcPct val="125000"/>
              </a:lnSpc>
            </a:pPr>
            <a:r>
              <a:rPr lang="en-US" altLang="en-US" b="1" dirty="0">
                <a:solidFill>
                  <a:srgbClr val="D93E2B"/>
                </a:solidFill>
              </a:rPr>
              <a:t>60% had an email sign-up link on home page. </a:t>
            </a:r>
            <a:br>
              <a:rPr lang="en-US" altLang="en-US" b="1" dirty="0">
                <a:solidFill>
                  <a:srgbClr val="D93E2B"/>
                </a:solidFill>
              </a:rPr>
            </a:br>
            <a:r>
              <a:rPr lang="en-US" altLang="en-US" b="1" dirty="0">
                <a:solidFill>
                  <a:srgbClr val="D93E2B"/>
                </a:solidFill>
              </a:rPr>
              <a:t>I sign-up </a:t>
            </a:r>
            <a:r>
              <a:rPr lang="en-US" altLang="en-US" b="1">
                <a:solidFill>
                  <a:srgbClr val="D93E2B"/>
                </a:solidFill>
              </a:rPr>
              <a:t>for </a:t>
            </a:r>
            <a:r>
              <a:rPr lang="en-US" altLang="en-US" b="1" smtClean="0">
                <a:solidFill>
                  <a:srgbClr val="D93E2B"/>
                </a:solidFill>
              </a:rPr>
              <a:t>all </a:t>
            </a:r>
            <a:r>
              <a:rPr lang="en-US" altLang="en-US" b="1" dirty="0">
                <a:solidFill>
                  <a:srgbClr val="D93E2B"/>
                </a:solidFill>
              </a:rPr>
              <a:t>and in 14 days have</a:t>
            </a:r>
          </a:p>
          <a:p>
            <a:pPr algn="l">
              <a:lnSpc>
                <a:spcPct val="125000"/>
              </a:lnSpc>
            </a:pPr>
            <a:r>
              <a:rPr lang="en-US" altLang="en-US" b="1" dirty="0">
                <a:solidFill>
                  <a:srgbClr val="D93E2B"/>
                </a:solidFill>
              </a:rPr>
              <a:t>received </a:t>
            </a:r>
            <a:r>
              <a:rPr lang="en-US" altLang="en-US" b="1" dirty="0" smtClean="0">
                <a:solidFill>
                  <a:srgbClr val="D93E2B"/>
                </a:solidFill>
              </a:rPr>
              <a:t>6 </a:t>
            </a:r>
            <a:r>
              <a:rPr lang="en-US" altLang="en-US" b="1" dirty="0">
                <a:solidFill>
                  <a:srgbClr val="D93E2B"/>
                </a:solidFill>
              </a:rPr>
              <a:t>welcome </a:t>
            </a:r>
            <a:r>
              <a:rPr lang="en-US" altLang="en-US" b="1" dirty="0" smtClean="0">
                <a:solidFill>
                  <a:srgbClr val="D93E2B"/>
                </a:solidFill>
              </a:rPr>
              <a:t>emails </a:t>
            </a:r>
            <a:r>
              <a:rPr lang="en-US" altLang="en-US" b="1" dirty="0">
                <a:solidFill>
                  <a:srgbClr val="D93E2B"/>
                </a:solidFill>
              </a:rPr>
              <a:t>and </a:t>
            </a:r>
            <a:r>
              <a:rPr lang="en-US" altLang="en-US" b="1" dirty="0" smtClean="0">
                <a:solidFill>
                  <a:srgbClr val="D93E2B"/>
                </a:solidFill>
              </a:rPr>
              <a:t>4 </a:t>
            </a:r>
            <a:r>
              <a:rPr lang="en-US" altLang="en-US" b="1" dirty="0">
                <a:solidFill>
                  <a:srgbClr val="D93E2B"/>
                </a:solidFill>
              </a:rPr>
              <a:t>newsletters.</a:t>
            </a:r>
            <a:endParaRPr lang="en-US" altLang="en-US" dirty="0"/>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D93E2B"/>
      </a:dk1>
      <a:lt1>
        <a:srgbClr val="AFD5D9"/>
      </a:lt1>
      <a:dk2>
        <a:srgbClr val="C9C3BA"/>
      </a:dk2>
      <a:lt2>
        <a:srgbClr val="66635F"/>
      </a:lt2>
      <a:accent1>
        <a:srgbClr val="738FAF"/>
      </a:accent1>
      <a:accent2>
        <a:srgbClr val="74B6A8"/>
      </a:accent2>
      <a:accent3>
        <a:srgbClr val="D4E7E9"/>
      </a:accent3>
      <a:accent4>
        <a:srgbClr val="B93423"/>
      </a:accent4>
      <a:accent5>
        <a:srgbClr val="BCC6D4"/>
      </a:accent5>
      <a:accent6>
        <a:srgbClr val="68A598"/>
      </a:accent6>
      <a:hlink>
        <a:srgbClr val="0000FF"/>
      </a:hlink>
      <a:folHlink>
        <a:srgbClr val="FF00FF"/>
      </a:folHlink>
    </a:clrScheme>
    <a:fontScheme name="Office Theme">
      <a:majorFont>
        <a:latin typeface="Bodoni SvtyTwo ITC TT-Book"/>
        <a:ea typeface="Bodoni SvtyTwo ITC TT-Book"/>
        <a:cs typeface="Bodoni SvtyTwo ITC TT-Book"/>
      </a:majorFont>
      <a:minorFont>
        <a:latin typeface="Palatino"/>
        <a:ea typeface="Palatino"/>
        <a:cs typeface="Palatino"/>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1414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414141"/>
            </a:solidFill>
            <a:effectLst/>
            <a:latin typeface="Palatino" charset="0"/>
            <a:ea typeface="Palatino" charset="0"/>
            <a:cs typeface="Palatino"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1414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414141"/>
            </a:solidFill>
            <a:effectLst/>
            <a:latin typeface="Palatino" charset="0"/>
            <a:ea typeface="Palatino" charset="0"/>
            <a:cs typeface="Palatino" charset="0"/>
            <a:sym typeface="Palatino" charset="0"/>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D93E2B"/>
      </a:dk1>
      <a:lt1>
        <a:srgbClr val="AFD5D9"/>
      </a:lt1>
      <a:dk2>
        <a:srgbClr val="C9C3BA"/>
      </a:dk2>
      <a:lt2>
        <a:srgbClr val="66635F"/>
      </a:lt2>
      <a:accent1>
        <a:srgbClr val="738FAF"/>
      </a:accent1>
      <a:accent2>
        <a:srgbClr val="74B6A8"/>
      </a:accent2>
      <a:accent3>
        <a:srgbClr val="D4E7E9"/>
      </a:accent3>
      <a:accent4>
        <a:srgbClr val="B93423"/>
      </a:accent4>
      <a:accent5>
        <a:srgbClr val="BCC6D4"/>
      </a:accent5>
      <a:accent6>
        <a:srgbClr val="68A598"/>
      </a:accent6>
      <a:hlink>
        <a:srgbClr val="0000FF"/>
      </a:hlink>
      <a:folHlink>
        <a:srgbClr val="FF00FF"/>
      </a:folHlink>
    </a:clrScheme>
    <a:fontScheme name="Office Theme">
      <a:majorFont>
        <a:latin typeface="Bodoni SvtyTwo ITC TT-Book"/>
        <a:ea typeface="Bodoni SvtyTwo ITC TT-Book"/>
        <a:cs typeface="Bodoni SvtyTwo ITC TT-Book"/>
      </a:majorFont>
      <a:minorFont>
        <a:latin typeface="Palatino"/>
        <a:ea typeface="Palatino"/>
        <a:cs typeface="Palatino"/>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1414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414141"/>
            </a:solidFill>
            <a:effectLst/>
            <a:latin typeface="Palatino" charset="0"/>
            <a:ea typeface="Palatino" charset="0"/>
            <a:cs typeface="Palatino"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1414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414141"/>
            </a:solidFill>
            <a:effectLst/>
            <a:latin typeface="Palatino" charset="0"/>
            <a:ea typeface="Palatino" charset="0"/>
            <a:cs typeface="Palatino" charset="0"/>
            <a:sym typeface="Palatino" charset="0"/>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D93E2B"/>
      </a:dk1>
      <a:lt1>
        <a:srgbClr val="AFD5D9"/>
      </a:lt1>
      <a:dk2>
        <a:srgbClr val="C9C3BA"/>
      </a:dk2>
      <a:lt2>
        <a:srgbClr val="66635F"/>
      </a:lt2>
      <a:accent1>
        <a:srgbClr val="738FAF"/>
      </a:accent1>
      <a:accent2>
        <a:srgbClr val="74B6A8"/>
      </a:accent2>
      <a:accent3>
        <a:srgbClr val="D4E7E9"/>
      </a:accent3>
      <a:accent4>
        <a:srgbClr val="B93423"/>
      </a:accent4>
      <a:accent5>
        <a:srgbClr val="BCC6D4"/>
      </a:accent5>
      <a:accent6>
        <a:srgbClr val="68A598"/>
      </a:accent6>
      <a:hlink>
        <a:srgbClr val="0000FF"/>
      </a:hlink>
      <a:folHlink>
        <a:srgbClr val="FF00FF"/>
      </a:folHlink>
    </a:clrScheme>
    <a:fontScheme name="Office Theme">
      <a:majorFont>
        <a:latin typeface="Bodoni SvtyTwo ITC TT-Book"/>
        <a:ea typeface="Bodoni SvtyTwo ITC TT-Book"/>
        <a:cs typeface="Bodoni SvtyTwo ITC TT-Book"/>
      </a:majorFont>
      <a:minorFont>
        <a:latin typeface="Palatino"/>
        <a:ea typeface="Palatino"/>
        <a:cs typeface="Palatino"/>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1414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414141"/>
            </a:solidFill>
            <a:effectLst/>
            <a:latin typeface="Palatino" charset="0"/>
            <a:ea typeface="Palatino" charset="0"/>
            <a:cs typeface="Palatino"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1414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414141"/>
            </a:solidFill>
            <a:effectLst/>
            <a:latin typeface="Palatino" charset="0"/>
            <a:ea typeface="Palatino" charset="0"/>
            <a:cs typeface="Palatino" charset="0"/>
            <a:sym typeface="Palatino" charset="0"/>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D93E2B"/>
      </a:dk1>
      <a:lt1>
        <a:srgbClr val="AFD5D9"/>
      </a:lt1>
      <a:dk2>
        <a:srgbClr val="C9C3BA"/>
      </a:dk2>
      <a:lt2>
        <a:srgbClr val="66635F"/>
      </a:lt2>
      <a:accent1>
        <a:srgbClr val="738FAF"/>
      </a:accent1>
      <a:accent2>
        <a:srgbClr val="74B6A8"/>
      </a:accent2>
      <a:accent3>
        <a:srgbClr val="D4E7E9"/>
      </a:accent3>
      <a:accent4>
        <a:srgbClr val="B93423"/>
      </a:accent4>
      <a:accent5>
        <a:srgbClr val="BCC6D4"/>
      </a:accent5>
      <a:accent6>
        <a:srgbClr val="68A598"/>
      </a:accent6>
      <a:hlink>
        <a:srgbClr val="0000FF"/>
      </a:hlink>
      <a:folHlink>
        <a:srgbClr val="FF00FF"/>
      </a:folHlink>
    </a:clrScheme>
    <a:fontScheme name="Office Theme">
      <a:majorFont>
        <a:latin typeface="Bodoni SvtyTwo ITC TT-Book"/>
        <a:ea typeface="Bodoni SvtyTwo ITC TT-Book"/>
        <a:cs typeface="Bodoni SvtyTwo ITC TT-Book"/>
      </a:majorFont>
      <a:minorFont>
        <a:latin typeface="Palatino"/>
        <a:ea typeface="Palatino"/>
        <a:cs typeface="Palatino"/>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1414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414141"/>
            </a:solidFill>
            <a:effectLst/>
            <a:latin typeface="Palatino" charset="0"/>
            <a:ea typeface="Palatino" charset="0"/>
            <a:cs typeface="Palatino"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1414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414141"/>
            </a:solidFill>
            <a:effectLst/>
            <a:latin typeface="Palatino" charset="0"/>
            <a:ea typeface="Palatino" charset="0"/>
            <a:cs typeface="Palatino" charset="0"/>
            <a:sym typeface="Palatino" charset="0"/>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D93E2B"/>
      </a:dk1>
      <a:lt1>
        <a:srgbClr val="AFD5D9"/>
      </a:lt1>
      <a:dk2>
        <a:srgbClr val="C9C3BA"/>
      </a:dk2>
      <a:lt2>
        <a:srgbClr val="66635F"/>
      </a:lt2>
      <a:accent1>
        <a:srgbClr val="738FAF"/>
      </a:accent1>
      <a:accent2>
        <a:srgbClr val="74B6A8"/>
      </a:accent2>
      <a:accent3>
        <a:srgbClr val="D4E7E9"/>
      </a:accent3>
      <a:accent4>
        <a:srgbClr val="B93423"/>
      </a:accent4>
      <a:accent5>
        <a:srgbClr val="BCC6D4"/>
      </a:accent5>
      <a:accent6>
        <a:srgbClr val="68A598"/>
      </a:accent6>
      <a:hlink>
        <a:srgbClr val="0000FF"/>
      </a:hlink>
      <a:folHlink>
        <a:srgbClr val="FF00FF"/>
      </a:folHlink>
    </a:clrScheme>
    <a:fontScheme name="Office Theme">
      <a:majorFont>
        <a:latin typeface="Bodoni SvtyTwo ITC TT-Book"/>
        <a:ea typeface="Bodoni SvtyTwo ITC TT-Book"/>
        <a:cs typeface="Bodoni SvtyTwo ITC TT-Book"/>
      </a:majorFont>
      <a:minorFont>
        <a:latin typeface="Palatino"/>
        <a:ea typeface="Palatino"/>
        <a:cs typeface="Palatino"/>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1414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414141"/>
            </a:solidFill>
            <a:effectLst/>
            <a:latin typeface="Palatino" charset="0"/>
            <a:ea typeface="Palatino" charset="0"/>
            <a:cs typeface="Palatino"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1414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414141"/>
            </a:solidFill>
            <a:effectLst/>
            <a:latin typeface="Palatino" charset="0"/>
            <a:ea typeface="Palatino" charset="0"/>
            <a:cs typeface="Palatino" charset="0"/>
            <a:sym typeface="Palatino" charset="0"/>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D93E2B"/>
      </a:dk1>
      <a:lt1>
        <a:srgbClr val="AFD5D9"/>
      </a:lt1>
      <a:dk2>
        <a:srgbClr val="C9C3BA"/>
      </a:dk2>
      <a:lt2>
        <a:srgbClr val="66635F"/>
      </a:lt2>
      <a:accent1>
        <a:srgbClr val="738FAF"/>
      </a:accent1>
      <a:accent2>
        <a:srgbClr val="74B6A8"/>
      </a:accent2>
      <a:accent3>
        <a:srgbClr val="D4E7E9"/>
      </a:accent3>
      <a:accent4>
        <a:srgbClr val="B93423"/>
      </a:accent4>
      <a:accent5>
        <a:srgbClr val="BCC6D4"/>
      </a:accent5>
      <a:accent6>
        <a:srgbClr val="68A598"/>
      </a:accent6>
      <a:hlink>
        <a:srgbClr val="0000FF"/>
      </a:hlink>
      <a:folHlink>
        <a:srgbClr val="FF00FF"/>
      </a:folHlink>
    </a:clrScheme>
    <a:fontScheme name="Office Theme">
      <a:majorFont>
        <a:latin typeface="Bodoni SvtyTwo ITC TT-Book"/>
        <a:ea typeface="Bodoni SvtyTwo ITC TT-Book"/>
        <a:cs typeface="Bodoni SvtyTwo ITC TT-Book"/>
      </a:majorFont>
      <a:minorFont>
        <a:latin typeface="Palatino"/>
        <a:ea typeface="Palatino"/>
        <a:cs typeface="Palatino"/>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1414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414141"/>
            </a:solidFill>
            <a:effectLst/>
            <a:latin typeface="Palatino" charset="0"/>
            <a:ea typeface="Palatino" charset="0"/>
            <a:cs typeface="Palatino"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1414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414141"/>
            </a:solidFill>
            <a:effectLst/>
            <a:latin typeface="Palatino" charset="0"/>
            <a:ea typeface="Palatino" charset="0"/>
            <a:cs typeface="Palatino" charset="0"/>
            <a:sym typeface="Palatino" charset="0"/>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D93E2B"/>
      </a:dk1>
      <a:lt1>
        <a:srgbClr val="AFD5D9"/>
      </a:lt1>
      <a:dk2>
        <a:srgbClr val="C9C3BA"/>
      </a:dk2>
      <a:lt2>
        <a:srgbClr val="66635F"/>
      </a:lt2>
      <a:accent1>
        <a:srgbClr val="738FAF"/>
      </a:accent1>
      <a:accent2>
        <a:srgbClr val="74B6A8"/>
      </a:accent2>
      <a:accent3>
        <a:srgbClr val="D4E7E9"/>
      </a:accent3>
      <a:accent4>
        <a:srgbClr val="B93423"/>
      </a:accent4>
      <a:accent5>
        <a:srgbClr val="BCC6D4"/>
      </a:accent5>
      <a:accent6>
        <a:srgbClr val="68A598"/>
      </a:accent6>
      <a:hlink>
        <a:srgbClr val="0000FF"/>
      </a:hlink>
      <a:folHlink>
        <a:srgbClr val="FF00FF"/>
      </a:folHlink>
    </a:clrScheme>
    <a:fontScheme name="Office Theme">
      <a:majorFont>
        <a:latin typeface="Bodoni SvtyTwo ITC TT-Book"/>
        <a:ea typeface="Bodoni SvtyTwo ITC TT-Book"/>
        <a:cs typeface="Bodoni SvtyTwo ITC TT-Book"/>
      </a:majorFont>
      <a:minorFont>
        <a:latin typeface="Palatino"/>
        <a:ea typeface="Palatino"/>
        <a:cs typeface="Palatino"/>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1414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414141"/>
            </a:solidFill>
            <a:effectLst/>
            <a:latin typeface="Palatino" charset="0"/>
            <a:ea typeface="Palatino" charset="0"/>
            <a:cs typeface="Palatino" charset="0"/>
            <a:sym typeface="Palatino"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41414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414141"/>
            </a:solidFill>
            <a:effectLst/>
            <a:latin typeface="Palatino" charset="0"/>
            <a:ea typeface="Palatino" charset="0"/>
            <a:cs typeface="Palatino" charset="0"/>
            <a:sym typeface="Palatino" charset="0"/>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66635F"/>
      </a:dk2>
      <a:lt2>
        <a:srgbClr val="C9C3BA"/>
      </a:lt2>
      <a:accent1>
        <a:srgbClr val="738FAF"/>
      </a:accent1>
      <a:accent2>
        <a:srgbClr val="74B6A8"/>
      </a:accent2>
      <a:accent3>
        <a:srgbClr val="FFFFFF"/>
      </a:accent3>
      <a:accent4>
        <a:srgbClr val="000000"/>
      </a:accent4>
      <a:accent5>
        <a:srgbClr val="BCC6D4"/>
      </a:accent5>
      <a:accent6>
        <a:srgbClr val="68A598"/>
      </a:accent6>
      <a:hlink>
        <a:srgbClr val="0000FF"/>
      </a:hlink>
      <a:folHlink>
        <a:srgbClr val="FF00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1860</TotalTime>
  <Words>758</Words>
  <Application>Microsoft Office PowerPoint</Application>
  <PresentationFormat>Custom</PresentationFormat>
  <Paragraphs>98</Paragraphs>
  <Slides>31</Slides>
  <Notes>1</Notes>
  <HiddenSlides>0</HiddenSlides>
  <MMClips>0</MMClips>
  <ScaleCrop>false</ScaleCrop>
  <HeadingPairs>
    <vt:vector size="4" baseType="variant">
      <vt:variant>
        <vt:lpstr>Theme</vt:lpstr>
      </vt:variant>
      <vt:variant>
        <vt:i4>7</vt:i4>
      </vt:variant>
      <vt:variant>
        <vt:lpstr>Slide Titles</vt:lpstr>
      </vt:variant>
      <vt:variant>
        <vt:i4>31</vt:i4>
      </vt:variant>
    </vt:vector>
  </HeadingPairs>
  <TitlesOfParts>
    <vt:vector size="38" baseType="lpstr">
      <vt:lpstr>Office Theme</vt:lpstr>
      <vt:lpstr>Office Theme</vt:lpstr>
      <vt:lpstr>Office Theme</vt:lpstr>
      <vt:lpstr>Office Theme</vt:lpstr>
      <vt:lpstr>Office Theme</vt:lpstr>
      <vt:lpstr>Office Theme</vt:lpstr>
      <vt:lpstr>Office Theme</vt:lpstr>
      <vt:lpstr>Email Marketing</vt:lpstr>
      <vt:lpstr>95% of online consumers have an email account </vt:lpstr>
      <vt:lpstr>74% of consumers prefer to receive commercial communications via email </vt:lpstr>
      <vt:lpstr>76% of email opens occur in the first two days after an email is sent </vt:lpstr>
      <vt:lpstr>91% of consumers check their email daily</vt:lpstr>
      <vt:lpstr>For every $1 spent, $44.25 is the average return on email marketing investment </vt:lpstr>
      <vt:lpstr>Most types of marketing and advertising are difficult to measure</vt:lpstr>
      <vt:lpstr>Email Marketing in it's Simplest Form</vt:lpstr>
      <vt:lpstr>If we stop right here and you all start an email program at your lodge this will have been worth the time.</vt:lpstr>
      <vt:lpstr>Some Dos and Don'ts</vt:lpstr>
      <vt:lpstr>PowerPoint Presentation</vt:lpstr>
      <vt:lpstr>PowerPoint Presentation</vt:lpstr>
      <vt:lpstr>One of the most common mistakes in email marketing is not seeing it as an engagement tool </vt:lpstr>
      <vt:lpstr>PowerPoint Presentation</vt:lpstr>
      <vt:lpstr>PowerPoint Presentation</vt:lpstr>
      <vt:lpstr>PowerPoint Presentation</vt:lpstr>
      <vt:lpstr>Attract</vt:lpstr>
      <vt:lpstr>Capture</vt:lpstr>
      <vt:lpstr>Nurture</vt:lpstr>
      <vt:lpstr>What is Lead Nurturing?</vt:lpstr>
      <vt:lpstr>A Simple Welcome Email</vt:lpstr>
      <vt:lpstr>Why Nurture?</vt:lpstr>
      <vt:lpstr>Lead Scoring</vt:lpstr>
      <vt:lpstr>Convert</vt:lpstr>
      <vt:lpstr>Engage Your New Clients</vt:lpstr>
      <vt:lpstr>Segment</vt:lpstr>
      <vt:lpstr>Mobile Email</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Email Marketing</dc:title>
  <dc:creator>Duane Reading</dc:creator>
  <cp:lastModifiedBy>Windows User</cp:lastModifiedBy>
  <cp:revision>13</cp:revision>
  <dcterms:modified xsi:type="dcterms:W3CDTF">2014-08-21T12:10:52Z</dcterms:modified>
  <cp:contentStatus/>
</cp:coreProperties>
</file>