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4" r:id="rId11"/>
    <p:sldId id="271" r:id="rId12"/>
    <p:sldId id="265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84025" autoAdjust="0"/>
  </p:normalViewPr>
  <p:slideViewPr>
    <p:cSldViewPr>
      <p:cViewPr>
        <p:scale>
          <a:sx n="72" d="100"/>
          <a:sy n="72" d="100"/>
        </p:scale>
        <p:origin x="-792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mckee\Desktop\Orvis\Orvis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0"/>
          <c:dPt>
            <c:idx val="3"/>
            <c:bubble3D val="0"/>
          </c:dPt>
          <c:dPt>
            <c:idx val="9"/>
            <c:bubble3D val="0"/>
          </c:dPt>
          <c:dLbls>
            <c:dLbl>
              <c:idx val="1"/>
              <c:layout>
                <c:manualLayout>
                  <c:x val="-2.7228203018246879E-2"/>
                  <c:y val="5.3974882532654663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2931378494499295E-3"/>
                  <c:y val="-2.18308279646862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5705088038491838"/>
                  <c:y val="-0.282156703255543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369902045532838"/>
                  <c:y val="4.93175853018371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6020465707534317E-2"/>
                  <c:y val="0.116360057265569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3410850759185425E-2"/>
                  <c:y val="3.47888332140300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1612197804133546E-2"/>
                  <c:y val="-5.98989822757778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"/>
                  <c:y val="-0.162591028394177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150501531268323"/>
                  <c:y val="4.96197160658432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Sheet1!$B$4:$B$14</c:f>
              <c:strCache>
                <c:ptCount val="11"/>
                <c:pt idx="0">
                  <c:v>Exercise</c:v>
                </c:pt>
                <c:pt idx="1">
                  <c:v>Getting Ready</c:v>
                </c:pt>
                <c:pt idx="2">
                  <c:v>Vacation</c:v>
                </c:pt>
                <c:pt idx="3">
                  <c:v>Work</c:v>
                </c:pt>
                <c:pt idx="4">
                  <c:v>Grocery shopping</c:v>
                </c:pt>
                <c:pt idx="5">
                  <c:v>Commute to work</c:v>
                </c:pt>
                <c:pt idx="6">
                  <c:v>Doctor/Dentist</c:v>
                </c:pt>
                <c:pt idx="7">
                  <c:v>Beauty Appts</c:v>
                </c:pt>
                <c:pt idx="8">
                  <c:v>Cleaning house/Car</c:v>
                </c:pt>
                <c:pt idx="9">
                  <c:v>Free Time</c:v>
                </c:pt>
                <c:pt idx="10">
                  <c:v>Eating</c:v>
                </c:pt>
              </c:strCache>
            </c:strRef>
          </c:cat>
          <c:val>
            <c:numRef>
              <c:f>Sheet1!$C$4:$C$14</c:f>
              <c:numCache>
                <c:formatCode>General</c:formatCode>
                <c:ptCount val="11"/>
                <c:pt idx="0">
                  <c:v>130</c:v>
                </c:pt>
                <c:pt idx="1">
                  <c:v>456</c:v>
                </c:pt>
                <c:pt idx="2">
                  <c:v>224</c:v>
                </c:pt>
                <c:pt idx="3">
                  <c:v>2500</c:v>
                </c:pt>
                <c:pt idx="4">
                  <c:v>156</c:v>
                </c:pt>
                <c:pt idx="5">
                  <c:v>250</c:v>
                </c:pt>
                <c:pt idx="6">
                  <c:v>10</c:v>
                </c:pt>
                <c:pt idx="7">
                  <c:v>88</c:v>
                </c:pt>
                <c:pt idx="8">
                  <c:v>78</c:v>
                </c:pt>
                <c:pt idx="9">
                  <c:v>1492</c:v>
                </c:pt>
                <c:pt idx="10">
                  <c:v>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CEE62-7287-478A-8577-046E414CB21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267956-8FCA-4B5A-9636-F09920F9E002}">
      <dgm:prSet phldrT="[Text]"/>
      <dgm:spPr/>
      <dgm:t>
        <a:bodyPr/>
        <a:lstStyle/>
        <a:p>
          <a:r>
            <a:rPr lang="en-US" dirty="0" smtClean="0"/>
            <a:t>Glad</a:t>
          </a:r>
          <a:endParaRPr lang="en-US" dirty="0"/>
        </a:p>
      </dgm:t>
    </dgm:pt>
    <dgm:pt modelId="{266BCFE3-A090-4B46-83C9-AFC360A0914F}" type="parTrans" cxnId="{5BCA2A76-1E60-4F0C-980F-508264073DA5}">
      <dgm:prSet/>
      <dgm:spPr/>
      <dgm:t>
        <a:bodyPr/>
        <a:lstStyle/>
        <a:p>
          <a:endParaRPr lang="en-US"/>
        </a:p>
      </dgm:t>
    </dgm:pt>
    <dgm:pt modelId="{3ACEE68E-BDD1-449F-9C00-A76769AA022E}" type="sibTrans" cxnId="{5BCA2A76-1E60-4F0C-980F-508264073DA5}">
      <dgm:prSet/>
      <dgm:spPr/>
      <dgm:t>
        <a:bodyPr/>
        <a:lstStyle/>
        <a:p>
          <a:endParaRPr lang="en-US"/>
        </a:p>
      </dgm:t>
    </dgm:pt>
    <dgm:pt modelId="{6AC80FC7-9E7C-4CA0-9F0C-017AA6308177}">
      <dgm:prSet phldrT="[Text]"/>
      <dgm:spPr/>
      <dgm:t>
        <a:bodyPr/>
        <a:lstStyle/>
        <a:p>
          <a:r>
            <a:rPr lang="en-US" dirty="0" smtClean="0"/>
            <a:t>Sad</a:t>
          </a:r>
          <a:endParaRPr lang="en-US" dirty="0"/>
        </a:p>
      </dgm:t>
    </dgm:pt>
    <dgm:pt modelId="{27CFF21B-702E-4B67-B042-F3A5D50CB85A}" type="parTrans" cxnId="{67CB1B77-8361-48E5-AAD4-956D990F3DE9}">
      <dgm:prSet/>
      <dgm:spPr/>
      <dgm:t>
        <a:bodyPr/>
        <a:lstStyle/>
        <a:p>
          <a:endParaRPr lang="en-US"/>
        </a:p>
      </dgm:t>
    </dgm:pt>
    <dgm:pt modelId="{2F212F10-7307-463E-B84D-B1F124A7613E}" type="sibTrans" cxnId="{67CB1B77-8361-48E5-AAD4-956D990F3DE9}">
      <dgm:prSet/>
      <dgm:spPr/>
      <dgm:t>
        <a:bodyPr/>
        <a:lstStyle/>
        <a:p>
          <a:endParaRPr lang="en-US"/>
        </a:p>
      </dgm:t>
    </dgm:pt>
    <dgm:pt modelId="{8C20F1CF-A909-4A87-8781-CEDA825EE2D9}">
      <dgm:prSet phldrT="[Text]"/>
      <dgm:spPr/>
      <dgm:t>
        <a:bodyPr/>
        <a:lstStyle/>
        <a:p>
          <a:r>
            <a:rPr lang="en-US" dirty="0" smtClean="0"/>
            <a:t>Mad</a:t>
          </a:r>
          <a:endParaRPr lang="en-US" dirty="0"/>
        </a:p>
      </dgm:t>
    </dgm:pt>
    <dgm:pt modelId="{0E7EC1FD-5C2F-4CA7-AF20-A7F7895034CD}" type="parTrans" cxnId="{03D53306-218F-42B6-883F-B3D8308CB81A}">
      <dgm:prSet/>
      <dgm:spPr/>
      <dgm:t>
        <a:bodyPr/>
        <a:lstStyle/>
        <a:p>
          <a:endParaRPr lang="en-US"/>
        </a:p>
      </dgm:t>
    </dgm:pt>
    <dgm:pt modelId="{672BFE86-1769-45BA-A293-39BE181D7ECE}" type="sibTrans" cxnId="{03D53306-218F-42B6-883F-B3D8308CB81A}">
      <dgm:prSet/>
      <dgm:spPr/>
      <dgm:t>
        <a:bodyPr/>
        <a:lstStyle/>
        <a:p>
          <a:endParaRPr lang="en-US"/>
        </a:p>
      </dgm:t>
    </dgm:pt>
    <dgm:pt modelId="{8F089CB2-5DF1-4480-8D13-9B08DA77066E}">
      <dgm:prSet phldrT="[Text]"/>
      <dgm:spPr/>
      <dgm:t>
        <a:bodyPr/>
        <a:lstStyle/>
        <a:p>
          <a:r>
            <a:rPr lang="en-US" dirty="0" smtClean="0"/>
            <a:t>Scared</a:t>
          </a:r>
          <a:endParaRPr lang="en-US" dirty="0"/>
        </a:p>
      </dgm:t>
    </dgm:pt>
    <dgm:pt modelId="{94BC7961-F3B2-4723-AE25-F8FF42872A74}" type="parTrans" cxnId="{E5CA940A-AC1C-4259-876E-C7A2DBBC607D}">
      <dgm:prSet/>
      <dgm:spPr/>
      <dgm:t>
        <a:bodyPr/>
        <a:lstStyle/>
        <a:p>
          <a:endParaRPr lang="en-US"/>
        </a:p>
      </dgm:t>
    </dgm:pt>
    <dgm:pt modelId="{37C891E7-49B7-4FA3-9804-8C8D8D18C19C}" type="sibTrans" cxnId="{E5CA940A-AC1C-4259-876E-C7A2DBBC607D}">
      <dgm:prSet/>
      <dgm:spPr/>
      <dgm:t>
        <a:bodyPr/>
        <a:lstStyle/>
        <a:p>
          <a:endParaRPr lang="en-US"/>
        </a:p>
      </dgm:t>
    </dgm:pt>
    <dgm:pt modelId="{96CB4C8D-2D1F-4D15-90CD-E8B26A7D07F2}" type="pres">
      <dgm:prSet presAssocID="{1C1CEE62-7287-478A-8577-046E414CB21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878369-741F-46B4-B799-DE882FE9BFBD}" type="pres">
      <dgm:prSet presAssocID="{1C1CEE62-7287-478A-8577-046E414CB210}" presName="diamond" presStyleLbl="bgShp" presStyleIdx="0" presStyleCnt="1"/>
      <dgm:spPr/>
    </dgm:pt>
    <dgm:pt modelId="{386006D5-737E-4C4D-9626-7DDF46FF71BE}" type="pres">
      <dgm:prSet presAssocID="{1C1CEE62-7287-478A-8577-046E414CB21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9A951-D143-487B-9689-3625B8CF2495}" type="pres">
      <dgm:prSet presAssocID="{1C1CEE62-7287-478A-8577-046E414CB210}" presName="quad2" presStyleLbl="node1" presStyleIdx="1" presStyleCnt="4" custLinFactNeighborX="1894" custLinFactNeighborY="43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34142-6B6F-4366-8026-BCD7DBFA172A}" type="pres">
      <dgm:prSet presAssocID="{1C1CEE62-7287-478A-8577-046E414CB21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2F8EC-AA89-4269-8219-13D216A1D7F8}" type="pres">
      <dgm:prSet presAssocID="{1C1CEE62-7287-478A-8577-046E414CB21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D53306-218F-42B6-883F-B3D8308CB81A}" srcId="{1C1CEE62-7287-478A-8577-046E414CB210}" destId="{8C20F1CF-A909-4A87-8781-CEDA825EE2D9}" srcOrd="2" destOrd="0" parTransId="{0E7EC1FD-5C2F-4CA7-AF20-A7F7895034CD}" sibTransId="{672BFE86-1769-45BA-A293-39BE181D7ECE}"/>
    <dgm:cxn modelId="{D98A5C9F-DC86-4EAC-AE59-73C5F032BA01}" type="presOf" srcId="{4C267956-8FCA-4B5A-9636-F09920F9E002}" destId="{386006D5-737E-4C4D-9626-7DDF46FF71BE}" srcOrd="0" destOrd="0" presId="urn:microsoft.com/office/officeart/2005/8/layout/matrix3"/>
    <dgm:cxn modelId="{67CB1B77-8361-48E5-AAD4-956D990F3DE9}" srcId="{1C1CEE62-7287-478A-8577-046E414CB210}" destId="{6AC80FC7-9E7C-4CA0-9F0C-017AA6308177}" srcOrd="1" destOrd="0" parTransId="{27CFF21B-702E-4B67-B042-F3A5D50CB85A}" sibTransId="{2F212F10-7307-463E-B84D-B1F124A7613E}"/>
    <dgm:cxn modelId="{0DB09257-3D12-43B9-A1DC-7EA87816A35D}" type="presOf" srcId="{8F089CB2-5DF1-4480-8D13-9B08DA77066E}" destId="{5602F8EC-AA89-4269-8219-13D216A1D7F8}" srcOrd="0" destOrd="0" presId="urn:microsoft.com/office/officeart/2005/8/layout/matrix3"/>
    <dgm:cxn modelId="{A865B7D3-660E-427B-96BB-42412ED65353}" type="presOf" srcId="{1C1CEE62-7287-478A-8577-046E414CB210}" destId="{96CB4C8D-2D1F-4D15-90CD-E8B26A7D07F2}" srcOrd="0" destOrd="0" presId="urn:microsoft.com/office/officeart/2005/8/layout/matrix3"/>
    <dgm:cxn modelId="{5BCA2A76-1E60-4F0C-980F-508264073DA5}" srcId="{1C1CEE62-7287-478A-8577-046E414CB210}" destId="{4C267956-8FCA-4B5A-9636-F09920F9E002}" srcOrd="0" destOrd="0" parTransId="{266BCFE3-A090-4B46-83C9-AFC360A0914F}" sibTransId="{3ACEE68E-BDD1-449F-9C00-A76769AA022E}"/>
    <dgm:cxn modelId="{806D02C7-9387-4E1D-A034-257AD3BFAA62}" type="presOf" srcId="{6AC80FC7-9E7C-4CA0-9F0C-017AA6308177}" destId="{D129A951-D143-487B-9689-3625B8CF2495}" srcOrd="0" destOrd="0" presId="urn:microsoft.com/office/officeart/2005/8/layout/matrix3"/>
    <dgm:cxn modelId="{F71989BF-FC8A-4F5D-A9AB-D10728B8C504}" type="presOf" srcId="{8C20F1CF-A909-4A87-8781-CEDA825EE2D9}" destId="{4BA34142-6B6F-4366-8026-BCD7DBFA172A}" srcOrd="0" destOrd="0" presId="urn:microsoft.com/office/officeart/2005/8/layout/matrix3"/>
    <dgm:cxn modelId="{E5CA940A-AC1C-4259-876E-C7A2DBBC607D}" srcId="{1C1CEE62-7287-478A-8577-046E414CB210}" destId="{8F089CB2-5DF1-4480-8D13-9B08DA77066E}" srcOrd="3" destOrd="0" parTransId="{94BC7961-F3B2-4723-AE25-F8FF42872A74}" sibTransId="{37C891E7-49B7-4FA3-9804-8C8D8D18C19C}"/>
    <dgm:cxn modelId="{7DCEDA19-D6DC-4539-8378-9A7FBFBE4672}" type="presParOf" srcId="{96CB4C8D-2D1F-4D15-90CD-E8B26A7D07F2}" destId="{69878369-741F-46B4-B799-DE882FE9BFBD}" srcOrd="0" destOrd="0" presId="urn:microsoft.com/office/officeart/2005/8/layout/matrix3"/>
    <dgm:cxn modelId="{F3540FD5-1B5C-4CBE-8C7A-DDD049CD9BAB}" type="presParOf" srcId="{96CB4C8D-2D1F-4D15-90CD-E8B26A7D07F2}" destId="{386006D5-737E-4C4D-9626-7DDF46FF71BE}" srcOrd="1" destOrd="0" presId="urn:microsoft.com/office/officeart/2005/8/layout/matrix3"/>
    <dgm:cxn modelId="{65F51232-6E07-44EA-8CA7-1F3C24A9428A}" type="presParOf" srcId="{96CB4C8D-2D1F-4D15-90CD-E8B26A7D07F2}" destId="{D129A951-D143-487B-9689-3625B8CF2495}" srcOrd="2" destOrd="0" presId="urn:microsoft.com/office/officeart/2005/8/layout/matrix3"/>
    <dgm:cxn modelId="{664C82D2-15B6-4359-88C8-B94BB8506CA5}" type="presParOf" srcId="{96CB4C8D-2D1F-4D15-90CD-E8B26A7D07F2}" destId="{4BA34142-6B6F-4366-8026-BCD7DBFA172A}" srcOrd="3" destOrd="0" presId="urn:microsoft.com/office/officeart/2005/8/layout/matrix3"/>
    <dgm:cxn modelId="{45CB2B77-459B-4276-8575-CA27A54C6D96}" type="presParOf" srcId="{96CB4C8D-2D1F-4D15-90CD-E8B26A7D07F2}" destId="{5602F8EC-AA89-4269-8219-13D216A1D7F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39D0DD-541A-4B56-8F94-5B90402D64E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1CCAE5-D56C-4712-B846-FB8EBFFFE840}">
      <dgm:prSet phldrT="[Text]"/>
      <dgm:spPr/>
      <dgm:t>
        <a:bodyPr/>
        <a:lstStyle/>
        <a:p>
          <a:r>
            <a:rPr lang="en-US" dirty="0" smtClean="0"/>
            <a:t>Engineer Experience</a:t>
          </a:r>
          <a:endParaRPr lang="en-US" dirty="0"/>
        </a:p>
      </dgm:t>
    </dgm:pt>
    <dgm:pt modelId="{9D2BBB50-6B2B-4997-8EE3-4C5C52A67B92}" type="parTrans" cxnId="{E312B794-288D-4F26-A61E-8A52FEDEA33D}">
      <dgm:prSet/>
      <dgm:spPr/>
      <dgm:t>
        <a:bodyPr/>
        <a:lstStyle/>
        <a:p>
          <a:endParaRPr lang="en-US"/>
        </a:p>
      </dgm:t>
    </dgm:pt>
    <dgm:pt modelId="{3B0F9A13-72C4-473C-BA29-15543D1779FE}" type="sibTrans" cxnId="{E312B794-288D-4F26-A61E-8A52FEDEA33D}">
      <dgm:prSet/>
      <dgm:spPr/>
      <dgm:t>
        <a:bodyPr/>
        <a:lstStyle/>
        <a:p>
          <a:endParaRPr lang="en-US"/>
        </a:p>
      </dgm:t>
    </dgm:pt>
    <dgm:pt modelId="{C4E75B7A-8435-471B-A9D0-393075975153}">
      <dgm:prSet phldrT="[Text]"/>
      <dgm:spPr/>
      <dgm:t>
        <a:bodyPr/>
        <a:lstStyle/>
        <a:p>
          <a:r>
            <a:rPr lang="en-US" dirty="0" smtClean="0"/>
            <a:t>Define Standards</a:t>
          </a:r>
          <a:endParaRPr lang="en-US" dirty="0"/>
        </a:p>
      </dgm:t>
    </dgm:pt>
    <dgm:pt modelId="{DFCD8C81-AE84-4E0E-B63D-FDCFFC933E5E}" type="parTrans" cxnId="{790A5282-59B5-420E-8CC0-820DA494646C}">
      <dgm:prSet/>
      <dgm:spPr/>
      <dgm:t>
        <a:bodyPr/>
        <a:lstStyle/>
        <a:p>
          <a:endParaRPr lang="en-US"/>
        </a:p>
      </dgm:t>
    </dgm:pt>
    <dgm:pt modelId="{94626992-F421-45F6-B82A-48BF56702DCA}" type="sibTrans" cxnId="{790A5282-59B5-420E-8CC0-820DA494646C}">
      <dgm:prSet/>
      <dgm:spPr/>
      <dgm:t>
        <a:bodyPr/>
        <a:lstStyle/>
        <a:p>
          <a:endParaRPr lang="en-US"/>
        </a:p>
      </dgm:t>
    </dgm:pt>
    <dgm:pt modelId="{07F64CD3-1935-4085-9917-CBE7C41D75E7}">
      <dgm:prSet phldrT="[Text]"/>
      <dgm:spPr/>
      <dgm:t>
        <a:bodyPr/>
        <a:lstStyle/>
        <a:p>
          <a:r>
            <a:rPr lang="en-US" dirty="0" smtClean="0"/>
            <a:t>Create SOPs</a:t>
          </a:r>
          <a:endParaRPr lang="en-US" dirty="0"/>
        </a:p>
      </dgm:t>
    </dgm:pt>
    <dgm:pt modelId="{22845446-A677-4D49-8049-CFD30954767D}" type="parTrans" cxnId="{253B3921-77A0-4EC7-8FE3-08BA926A6797}">
      <dgm:prSet/>
      <dgm:spPr/>
      <dgm:t>
        <a:bodyPr/>
        <a:lstStyle/>
        <a:p>
          <a:endParaRPr lang="en-US"/>
        </a:p>
      </dgm:t>
    </dgm:pt>
    <dgm:pt modelId="{E55F6E04-7C5A-4179-A0E5-60AF3D21D60A}" type="sibTrans" cxnId="{253B3921-77A0-4EC7-8FE3-08BA926A6797}">
      <dgm:prSet/>
      <dgm:spPr/>
      <dgm:t>
        <a:bodyPr/>
        <a:lstStyle/>
        <a:p>
          <a:endParaRPr lang="en-US"/>
        </a:p>
      </dgm:t>
    </dgm:pt>
    <dgm:pt modelId="{F1912660-CFF4-4EA0-A148-22B98CF6189E}">
      <dgm:prSet/>
      <dgm:spPr/>
      <dgm:t>
        <a:bodyPr/>
        <a:lstStyle/>
        <a:p>
          <a:r>
            <a:rPr lang="en-US" dirty="0" smtClean="0"/>
            <a:t>Train – Knowledge &amp; Skill</a:t>
          </a:r>
          <a:endParaRPr lang="en-US" dirty="0"/>
        </a:p>
      </dgm:t>
    </dgm:pt>
    <dgm:pt modelId="{67E789A5-EFE7-46F9-B15A-6F1AB725EC50}" type="parTrans" cxnId="{318C7A8E-9412-4DA6-974B-6E4200363D9D}">
      <dgm:prSet/>
      <dgm:spPr/>
      <dgm:t>
        <a:bodyPr/>
        <a:lstStyle/>
        <a:p>
          <a:endParaRPr lang="en-US"/>
        </a:p>
      </dgm:t>
    </dgm:pt>
    <dgm:pt modelId="{24276D21-13EA-47FE-84B3-E2E693C14373}" type="sibTrans" cxnId="{318C7A8E-9412-4DA6-974B-6E4200363D9D}">
      <dgm:prSet/>
      <dgm:spPr/>
      <dgm:t>
        <a:bodyPr/>
        <a:lstStyle/>
        <a:p>
          <a:endParaRPr lang="en-US"/>
        </a:p>
      </dgm:t>
    </dgm:pt>
    <dgm:pt modelId="{1F3348B0-B0E5-42FE-B041-CC49FC63A7F7}">
      <dgm:prSet/>
      <dgm:spPr/>
      <dgm:t>
        <a:bodyPr/>
        <a:lstStyle/>
        <a:p>
          <a:r>
            <a:rPr lang="en-US" dirty="0" smtClean="0"/>
            <a:t>Test and Observe</a:t>
          </a:r>
          <a:endParaRPr lang="en-US" dirty="0"/>
        </a:p>
      </dgm:t>
    </dgm:pt>
    <dgm:pt modelId="{9D5390D0-337A-4FAD-9002-7768A29111C4}" type="parTrans" cxnId="{DE28DBA0-AD99-46D3-AB56-99422A25AFBC}">
      <dgm:prSet/>
      <dgm:spPr/>
      <dgm:t>
        <a:bodyPr/>
        <a:lstStyle/>
        <a:p>
          <a:endParaRPr lang="en-US"/>
        </a:p>
      </dgm:t>
    </dgm:pt>
    <dgm:pt modelId="{2569B59C-37A1-4EE2-8A3A-75AD599B17B4}" type="sibTrans" cxnId="{DE28DBA0-AD99-46D3-AB56-99422A25AFBC}">
      <dgm:prSet/>
      <dgm:spPr/>
      <dgm:t>
        <a:bodyPr/>
        <a:lstStyle/>
        <a:p>
          <a:endParaRPr lang="en-US"/>
        </a:p>
      </dgm:t>
    </dgm:pt>
    <dgm:pt modelId="{149E2058-240D-463D-B673-FB572969DE39}" type="pres">
      <dgm:prSet presAssocID="{5D39D0DD-541A-4B56-8F94-5B90402D64E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7605EA-8384-4416-AD38-E2BE48E95A51}" type="pres">
      <dgm:prSet presAssocID="{5D39D0DD-541A-4B56-8F94-5B90402D64E0}" presName="dummyMaxCanvas" presStyleCnt="0">
        <dgm:presLayoutVars/>
      </dgm:prSet>
      <dgm:spPr/>
    </dgm:pt>
    <dgm:pt modelId="{DBB590CF-5D71-4A6A-9AB3-473C2CABDF2F}" type="pres">
      <dgm:prSet presAssocID="{5D39D0DD-541A-4B56-8F94-5B90402D64E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830F1-C771-4B8F-A747-F6F9E2456EFC}" type="pres">
      <dgm:prSet presAssocID="{5D39D0DD-541A-4B56-8F94-5B90402D64E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78317-0736-428D-AAEE-858224B3B12B}" type="pres">
      <dgm:prSet presAssocID="{5D39D0DD-541A-4B56-8F94-5B90402D64E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E012C-CE86-4F0D-AAF7-208079BA6E2B}" type="pres">
      <dgm:prSet presAssocID="{5D39D0DD-541A-4B56-8F94-5B90402D64E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EB8E3-194D-4C0E-A37E-D8C68019AFF4}" type="pres">
      <dgm:prSet presAssocID="{5D39D0DD-541A-4B56-8F94-5B90402D64E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6AFB3-5B7B-47E5-A3AE-EA67DDA34D4B}" type="pres">
      <dgm:prSet presAssocID="{5D39D0DD-541A-4B56-8F94-5B90402D64E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54633-6A8E-489B-87AD-CA73313DDBD0}" type="pres">
      <dgm:prSet presAssocID="{5D39D0DD-541A-4B56-8F94-5B90402D64E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D17DD-4565-43FF-A62C-5CD9495B7928}" type="pres">
      <dgm:prSet presAssocID="{5D39D0DD-541A-4B56-8F94-5B90402D64E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04827-FFED-42E0-8B35-A4FD65806A5B}" type="pres">
      <dgm:prSet presAssocID="{5D39D0DD-541A-4B56-8F94-5B90402D64E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08479-3AA9-4369-B907-E62FA6393DF1}" type="pres">
      <dgm:prSet presAssocID="{5D39D0DD-541A-4B56-8F94-5B90402D64E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89E3A-EF3D-48CB-8165-92DCBB459C28}" type="pres">
      <dgm:prSet presAssocID="{5D39D0DD-541A-4B56-8F94-5B90402D64E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23556-6E82-42FB-85BC-08F8DFAD4E6F}" type="pres">
      <dgm:prSet presAssocID="{5D39D0DD-541A-4B56-8F94-5B90402D64E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704FB-100D-4E90-82A3-A1C606763319}" type="pres">
      <dgm:prSet presAssocID="{5D39D0DD-541A-4B56-8F94-5B90402D64E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573DA-F097-4FD2-903D-BFCE349D6FDC}" type="pres">
      <dgm:prSet presAssocID="{5D39D0DD-541A-4B56-8F94-5B90402D64E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27E61F-F728-4AE5-B198-C292C3190D16}" type="presOf" srcId="{C4E75B7A-8435-471B-A9D0-393075975153}" destId="{526830F1-C771-4B8F-A747-F6F9E2456EFC}" srcOrd="0" destOrd="0" presId="urn:microsoft.com/office/officeart/2005/8/layout/vProcess5"/>
    <dgm:cxn modelId="{433EBF47-2E05-4397-9017-1ADC85061243}" type="presOf" srcId="{971CCAE5-D56C-4712-B846-FB8EBFFFE840}" destId="{DBB590CF-5D71-4A6A-9AB3-473C2CABDF2F}" srcOrd="0" destOrd="0" presId="urn:microsoft.com/office/officeart/2005/8/layout/vProcess5"/>
    <dgm:cxn modelId="{A19A84D0-BA21-4223-8061-6CCBF459E22A}" type="presOf" srcId="{5D39D0DD-541A-4B56-8F94-5B90402D64E0}" destId="{149E2058-240D-463D-B673-FB572969DE39}" srcOrd="0" destOrd="0" presId="urn:microsoft.com/office/officeart/2005/8/layout/vProcess5"/>
    <dgm:cxn modelId="{AC32F9B0-6C98-4E77-AF46-DA36E52D538D}" type="presOf" srcId="{94626992-F421-45F6-B82A-48BF56702DCA}" destId="{1D454633-6A8E-489B-87AD-CA73313DDBD0}" srcOrd="0" destOrd="0" presId="urn:microsoft.com/office/officeart/2005/8/layout/vProcess5"/>
    <dgm:cxn modelId="{76645521-FABC-49FE-9925-A805F2724DDA}" type="presOf" srcId="{1F3348B0-B0E5-42FE-B041-CC49FC63A7F7}" destId="{86F573DA-F097-4FD2-903D-BFCE349D6FDC}" srcOrd="1" destOrd="0" presId="urn:microsoft.com/office/officeart/2005/8/layout/vProcess5"/>
    <dgm:cxn modelId="{6E75A5EC-E468-4FA5-BC48-D6DEF455AB4F}" type="presOf" srcId="{1F3348B0-B0E5-42FE-B041-CC49FC63A7F7}" destId="{CC9EB8E3-194D-4C0E-A37E-D8C68019AFF4}" srcOrd="0" destOrd="0" presId="urn:microsoft.com/office/officeart/2005/8/layout/vProcess5"/>
    <dgm:cxn modelId="{474DCFFF-1171-48C1-B99C-68DE1246467A}" type="presOf" srcId="{07F64CD3-1935-4085-9917-CBE7C41D75E7}" destId="{D2D78317-0736-428D-AAEE-858224B3B12B}" srcOrd="0" destOrd="0" presId="urn:microsoft.com/office/officeart/2005/8/layout/vProcess5"/>
    <dgm:cxn modelId="{B954CFEF-F18A-4395-A7B3-BB1505895B85}" type="presOf" srcId="{F1912660-CFF4-4EA0-A148-22B98CF6189E}" destId="{774E012C-CE86-4F0D-AAF7-208079BA6E2B}" srcOrd="0" destOrd="0" presId="urn:microsoft.com/office/officeart/2005/8/layout/vProcess5"/>
    <dgm:cxn modelId="{8020CECE-9E20-4E80-A78F-700CDE3E7916}" type="presOf" srcId="{F1912660-CFF4-4EA0-A148-22B98CF6189E}" destId="{DE4704FB-100D-4E90-82A3-A1C606763319}" srcOrd="1" destOrd="0" presId="urn:microsoft.com/office/officeart/2005/8/layout/vProcess5"/>
    <dgm:cxn modelId="{E312B794-288D-4F26-A61E-8A52FEDEA33D}" srcId="{5D39D0DD-541A-4B56-8F94-5B90402D64E0}" destId="{971CCAE5-D56C-4712-B846-FB8EBFFFE840}" srcOrd="0" destOrd="0" parTransId="{9D2BBB50-6B2B-4997-8EE3-4C5C52A67B92}" sibTransId="{3B0F9A13-72C4-473C-BA29-15543D1779FE}"/>
    <dgm:cxn modelId="{318C7A8E-9412-4DA6-974B-6E4200363D9D}" srcId="{5D39D0DD-541A-4B56-8F94-5B90402D64E0}" destId="{F1912660-CFF4-4EA0-A148-22B98CF6189E}" srcOrd="3" destOrd="0" parTransId="{67E789A5-EFE7-46F9-B15A-6F1AB725EC50}" sibTransId="{24276D21-13EA-47FE-84B3-E2E693C14373}"/>
    <dgm:cxn modelId="{984D7D15-F4EF-45F0-BE17-C0AFD03BF35F}" type="presOf" srcId="{07F64CD3-1935-4085-9917-CBE7C41D75E7}" destId="{9B823556-6E82-42FB-85BC-08F8DFAD4E6F}" srcOrd="1" destOrd="0" presId="urn:microsoft.com/office/officeart/2005/8/layout/vProcess5"/>
    <dgm:cxn modelId="{438F44FF-05B5-49EB-B8DA-36811FE22F67}" type="presOf" srcId="{971CCAE5-D56C-4712-B846-FB8EBFFFE840}" destId="{C5808479-3AA9-4369-B907-E62FA6393DF1}" srcOrd="1" destOrd="0" presId="urn:microsoft.com/office/officeart/2005/8/layout/vProcess5"/>
    <dgm:cxn modelId="{0B53AC53-3038-47A2-B3D6-9C4C7EDC5A6A}" type="presOf" srcId="{E55F6E04-7C5A-4179-A0E5-60AF3D21D60A}" destId="{19FD17DD-4565-43FF-A62C-5CD9495B7928}" srcOrd="0" destOrd="0" presId="urn:microsoft.com/office/officeart/2005/8/layout/vProcess5"/>
    <dgm:cxn modelId="{790A5282-59B5-420E-8CC0-820DA494646C}" srcId="{5D39D0DD-541A-4B56-8F94-5B90402D64E0}" destId="{C4E75B7A-8435-471B-A9D0-393075975153}" srcOrd="1" destOrd="0" parTransId="{DFCD8C81-AE84-4E0E-B63D-FDCFFC933E5E}" sibTransId="{94626992-F421-45F6-B82A-48BF56702DCA}"/>
    <dgm:cxn modelId="{90446A2F-3CBC-4689-802B-F4F1DAC9C81C}" type="presOf" srcId="{C4E75B7A-8435-471B-A9D0-393075975153}" destId="{03A89E3A-EF3D-48CB-8165-92DCBB459C28}" srcOrd="1" destOrd="0" presId="urn:microsoft.com/office/officeart/2005/8/layout/vProcess5"/>
    <dgm:cxn modelId="{CC370F36-FA15-438B-BBA9-E1ECB46240B5}" type="presOf" srcId="{3B0F9A13-72C4-473C-BA29-15543D1779FE}" destId="{3056AFB3-5B7B-47E5-A3AE-EA67DDA34D4B}" srcOrd="0" destOrd="0" presId="urn:microsoft.com/office/officeart/2005/8/layout/vProcess5"/>
    <dgm:cxn modelId="{253B3921-77A0-4EC7-8FE3-08BA926A6797}" srcId="{5D39D0DD-541A-4B56-8F94-5B90402D64E0}" destId="{07F64CD3-1935-4085-9917-CBE7C41D75E7}" srcOrd="2" destOrd="0" parTransId="{22845446-A677-4D49-8049-CFD30954767D}" sibTransId="{E55F6E04-7C5A-4179-A0E5-60AF3D21D60A}"/>
    <dgm:cxn modelId="{81286FBA-7C67-41DC-BC66-657B07964C91}" type="presOf" srcId="{24276D21-13EA-47FE-84B3-E2E693C14373}" destId="{10204827-FFED-42E0-8B35-A4FD65806A5B}" srcOrd="0" destOrd="0" presId="urn:microsoft.com/office/officeart/2005/8/layout/vProcess5"/>
    <dgm:cxn modelId="{DE28DBA0-AD99-46D3-AB56-99422A25AFBC}" srcId="{5D39D0DD-541A-4B56-8F94-5B90402D64E0}" destId="{1F3348B0-B0E5-42FE-B041-CC49FC63A7F7}" srcOrd="4" destOrd="0" parTransId="{9D5390D0-337A-4FAD-9002-7768A29111C4}" sibTransId="{2569B59C-37A1-4EE2-8A3A-75AD599B17B4}"/>
    <dgm:cxn modelId="{F3B317AB-E6A4-465E-87BF-9D902385E418}" type="presParOf" srcId="{149E2058-240D-463D-B673-FB572969DE39}" destId="{067605EA-8384-4416-AD38-E2BE48E95A51}" srcOrd="0" destOrd="0" presId="urn:microsoft.com/office/officeart/2005/8/layout/vProcess5"/>
    <dgm:cxn modelId="{10420709-F56B-4E29-AC56-2F03964DE809}" type="presParOf" srcId="{149E2058-240D-463D-B673-FB572969DE39}" destId="{DBB590CF-5D71-4A6A-9AB3-473C2CABDF2F}" srcOrd="1" destOrd="0" presId="urn:microsoft.com/office/officeart/2005/8/layout/vProcess5"/>
    <dgm:cxn modelId="{29D6E3BC-DAF6-4F36-9002-D78128A9DC7F}" type="presParOf" srcId="{149E2058-240D-463D-B673-FB572969DE39}" destId="{526830F1-C771-4B8F-A747-F6F9E2456EFC}" srcOrd="2" destOrd="0" presId="urn:microsoft.com/office/officeart/2005/8/layout/vProcess5"/>
    <dgm:cxn modelId="{6F79E39E-EE3B-4EDD-9B00-8238F74A70E8}" type="presParOf" srcId="{149E2058-240D-463D-B673-FB572969DE39}" destId="{D2D78317-0736-428D-AAEE-858224B3B12B}" srcOrd="3" destOrd="0" presId="urn:microsoft.com/office/officeart/2005/8/layout/vProcess5"/>
    <dgm:cxn modelId="{9DF51FE6-F26B-41F9-82A1-2DD1E6F7627F}" type="presParOf" srcId="{149E2058-240D-463D-B673-FB572969DE39}" destId="{774E012C-CE86-4F0D-AAF7-208079BA6E2B}" srcOrd="4" destOrd="0" presId="urn:microsoft.com/office/officeart/2005/8/layout/vProcess5"/>
    <dgm:cxn modelId="{27056DD7-3E35-4E97-8D55-ADD413C45F3E}" type="presParOf" srcId="{149E2058-240D-463D-B673-FB572969DE39}" destId="{CC9EB8E3-194D-4C0E-A37E-D8C68019AFF4}" srcOrd="5" destOrd="0" presId="urn:microsoft.com/office/officeart/2005/8/layout/vProcess5"/>
    <dgm:cxn modelId="{BF320346-57B0-4626-BB68-76728CF5BE32}" type="presParOf" srcId="{149E2058-240D-463D-B673-FB572969DE39}" destId="{3056AFB3-5B7B-47E5-A3AE-EA67DDA34D4B}" srcOrd="6" destOrd="0" presId="urn:microsoft.com/office/officeart/2005/8/layout/vProcess5"/>
    <dgm:cxn modelId="{466A976A-D454-452C-A53E-82B8AC378EC9}" type="presParOf" srcId="{149E2058-240D-463D-B673-FB572969DE39}" destId="{1D454633-6A8E-489B-87AD-CA73313DDBD0}" srcOrd="7" destOrd="0" presId="urn:microsoft.com/office/officeart/2005/8/layout/vProcess5"/>
    <dgm:cxn modelId="{091AE89E-609D-4182-9BB0-62BC06F96F88}" type="presParOf" srcId="{149E2058-240D-463D-B673-FB572969DE39}" destId="{19FD17DD-4565-43FF-A62C-5CD9495B7928}" srcOrd="8" destOrd="0" presId="urn:microsoft.com/office/officeart/2005/8/layout/vProcess5"/>
    <dgm:cxn modelId="{0AEA3645-4936-48F4-B9CE-DDDDF7ECAA32}" type="presParOf" srcId="{149E2058-240D-463D-B673-FB572969DE39}" destId="{10204827-FFED-42E0-8B35-A4FD65806A5B}" srcOrd="9" destOrd="0" presId="urn:microsoft.com/office/officeart/2005/8/layout/vProcess5"/>
    <dgm:cxn modelId="{0533DC2B-DF1B-43C1-80BA-A88DE2C28917}" type="presParOf" srcId="{149E2058-240D-463D-B673-FB572969DE39}" destId="{C5808479-3AA9-4369-B907-E62FA6393DF1}" srcOrd="10" destOrd="0" presId="urn:microsoft.com/office/officeart/2005/8/layout/vProcess5"/>
    <dgm:cxn modelId="{0247C996-C12E-411B-972B-D020A5ADD6D4}" type="presParOf" srcId="{149E2058-240D-463D-B673-FB572969DE39}" destId="{03A89E3A-EF3D-48CB-8165-92DCBB459C28}" srcOrd="11" destOrd="0" presId="urn:microsoft.com/office/officeart/2005/8/layout/vProcess5"/>
    <dgm:cxn modelId="{F53D2BCB-F231-4FE0-8FEF-309C92E6D41F}" type="presParOf" srcId="{149E2058-240D-463D-B673-FB572969DE39}" destId="{9B823556-6E82-42FB-85BC-08F8DFAD4E6F}" srcOrd="12" destOrd="0" presId="urn:microsoft.com/office/officeart/2005/8/layout/vProcess5"/>
    <dgm:cxn modelId="{0A5E4235-523D-47DB-9E83-FBD2DC51780A}" type="presParOf" srcId="{149E2058-240D-463D-B673-FB572969DE39}" destId="{DE4704FB-100D-4E90-82A3-A1C606763319}" srcOrd="13" destOrd="0" presId="urn:microsoft.com/office/officeart/2005/8/layout/vProcess5"/>
    <dgm:cxn modelId="{FE294D48-EC2A-403D-946F-F5C1FEF3A295}" type="presParOf" srcId="{149E2058-240D-463D-B673-FB572969DE39}" destId="{86F573DA-F097-4FD2-903D-BFCE349D6FD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BFD2B-F6BC-412D-8752-C9F53AF39C2A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0E14ED-F180-48B2-9328-560FC6045C92}">
      <dgm:prSet phldrT="[Text]"/>
      <dgm:spPr/>
      <dgm:t>
        <a:bodyPr/>
        <a:lstStyle/>
        <a:p>
          <a:r>
            <a:rPr lang="en-US" dirty="0" smtClean="0"/>
            <a:t>Guest</a:t>
          </a:r>
          <a:endParaRPr lang="en-US" dirty="0"/>
        </a:p>
      </dgm:t>
    </dgm:pt>
    <dgm:pt modelId="{6C68BF7C-E18F-4EFF-BC61-34FDE0D661EB}" type="parTrans" cxnId="{5CE2B702-5EFF-4B5C-B63F-7A1D59E784C2}">
      <dgm:prSet/>
      <dgm:spPr/>
      <dgm:t>
        <a:bodyPr/>
        <a:lstStyle/>
        <a:p>
          <a:endParaRPr lang="en-US"/>
        </a:p>
      </dgm:t>
    </dgm:pt>
    <dgm:pt modelId="{4E8F4A6C-EADA-4BED-BD9A-D186253FEEFF}" type="sibTrans" cxnId="{5CE2B702-5EFF-4B5C-B63F-7A1D59E784C2}">
      <dgm:prSet/>
      <dgm:spPr/>
      <dgm:t>
        <a:bodyPr/>
        <a:lstStyle/>
        <a:p>
          <a:endParaRPr lang="en-US"/>
        </a:p>
      </dgm:t>
    </dgm:pt>
    <dgm:pt modelId="{C23EBF22-7AC7-4003-A7FD-60A950D47CA8}">
      <dgm:prSet phldrT="[Text]"/>
      <dgm:spPr/>
      <dgm:t>
        <a:bodyPr/>
        <a:lstStyle/>
        <a:p>
          <a:r>
            <a:rPr lang="en-US" dirty="0" smtClean="0"/>
            <a:t>Empathy</a:t>
          </a:r>
          <a:endParaRPr lang="en-US" dirty="0"/>
        </a:p>
      </dgm:t>
    </dgm:pt>
    <dgm:pt modelId="{F4996D74-5B9F-4957-B6D5-DA1A58AAA314}" type="parTrans" cxnId="{5BB5171B-B2BF-443F-B9F7-F6EA8D974E6B}">
      <dgm:prSet/>
      <dgm:spPr/>
      <dgm:t>
        <a:bodyPr/>
        <a:lstStyle/>
        <a:p>
          <a:endParaRPr lang="en-US"/>
        </a:p>
      </dgm:t>
    </dgm:pt>
    <dgm:pt modelId="{FD4EE117-495A-4E35-8C23-1D3166C9C874}" type="sibTrans" cxnId="{5BB5171B-B2BF-443F-B9F7-F6EA8D974E6B}">
      <dgm:prSet/>
      <dgm:spPr/>
      <dgm:t>
        <a:bodyPr/>
        <a:lstStyle/>
        <a:p>
          <a:endParaRPr lang="en-US"/>
        </a:p>
      </dgm:t>
    </dgm:pt>
    <dgm:pt modelId="{D8CC596E-9FFA-494F-AEC7-F0C64AE44FFA}">
      <dgm:prSet phldrT="[Text]"/>
      <dgm:spPr/>
      <dgm:t>
        <a:bodyPr/>
        <a:lstStyle/>
        <a:p>
          <a:r>
            <a:rPr lang="en-US" dirty="0" smtClean="0"/>
            <a:t>Authentic</a:t>
          </a:r>
          <a:endParaRPr lang="en-US" dirty="0"/>
        </a:p>
      </dgm:t>
    </dgm:pt>
    <dgm:pt modelId="{9225426C-7459-45E4-8F98-9760147210E4}" type="parTrans" cxnId="{B80D741C-E838-41DA-8EE6-38D3B6888762}">
      <dgm:prSet/>
      <dgm:spPr/>
      <dgm:t>
        <a:bodyPr/>
        <a:lstStyle/>
        <a:p>
          <a:endParaRPr lang="en-US"/>
        </a:p>
      </dgm:t>
    </dgm:pt>
    <dgm:pt modelId="{8549FFF0-12B1-4DEB-B79B-6C730721D250}" type="sibTrans" cxnId="{B80D741C-E838-41DA-8EE6-38D3B6888762}">
      <dgm:prSet/>
      <dgm:spPr/>
      <dgm:t>
        <a:bodyPr/>
        <a:lstStyle/>
        <a:p>
          <a:endParaRPr lang="en-US"/>
        </a:p>
      </dgm:t>
    </dgm:pt>
    <dgm:pt modelId="{1B116D45-1C83-4653-BB85-37298639C61A}">
      <dgm:prSet phldrT="[Text]" phldr="1"/>
      <dgm:spPr/>
      <dgm:t>
        <a:bodyPr/>
        <a:lstStyle/>
        <a:p>
          <a:endParaRPr lang="en-US"/>
        </a:p>
      </dgm:t>
    </dgm:pt>
    <dgm:pt modelId="{E3349E2B-1A8C-4E71-A4D3-B833E0A9D03A}" type="parTrans" cxnId="{CEF090D5-527B-4A2F-B52C-F06EF7740B74}">
      <dgm:prSet/>
      <dgm:spPr/>
      <dgm:t>
        <a:bodyPr/>
        <a:lstStyle/>
        <a:p>
          <a:endParaRPr lang="en-US"/>
        </a:p>
      </dgm:t>
    </dgm:pt>
    <dgm:pt modelId="{F4A8D58D-F487-4DDF-8D5A-2515798535A7}" type="sibTrans" cxnId="{CEF090D5-527B-4A2F-B52C-F06EF7740B74}">
      <dgm:prSet/>
      <dgm:spPr/>
      <dgm:t>
        <a:bodyPr/>
        <a:lstStyle/>
        <a:p>
          <a:endParaRPr lang="en-US"/>
        </a:p>
      </dgm:t>
    </dgm:pt>
    <dgm:pt modelId="{6E494881-6671-4067-AB02-435F56C97413}">
      <dgm:prSet phldrT="[Text]" phldr="1"/>
      <dgm:spPr/>
      <dgm:t>
        <a:bodyPr/>
        <a:lstStyle/>
        <a:p>
          <a:endParaRPr lang="en-US"/>
        </a:p>
      </dgm:t>
    </dgm:pt>
    <dgm:pt modelId="{099F9E2F-F8DF-41AB-8B06-7AC85438CE17}" type="parTrans" cxnId="{2893AA3A-DBC4-4592-9602-426CF5B1F487}">
      <dgm:prSet/>
      <dgm:spPr/>
      <dgm:t>
        <a:bodyPr/>
        <a:lstStyle/>
        <a:p>
          <a:endParaRPr lang="en-US"/>
        </a:p>
      </dgm:t>
    </dgm:pt>
    <dgm:pt modelId="{D8ABEF6E-B78A-45D8-8523-BB19A1F198FF}" type="sibTrans" cxnId="{2893AA3A-DBC4-4592-9602-426CF5B1F487}">
      <dgm:prSet/>
      <dgm:spPr/>
      <dgm:t>
        <a:bodyPr/>
        <a:lstStyle/>
        <a:p>
          <a:endParaRPr lang="en-US"/>
        </a:p>
      </dgm:t>
    </dgm:pt>
    <dgm:pt modelId="{2CB3A57F-597A-413F-9CC6-724010344100}">
      <dgm:prSet phldrT="[Text]" phldr="1"/>
      <dgm:spPr/>
      <dgm:t>
        <a:bodyPr/>
        <a:lstStyle/>
        <a:p>
          <a:endParaRPr lang="en-US" dirty="0"/>
        </a:p>
      </dgm:t>
    </dgm:pt>
    <dgm:pt modelId="{901925F3-E29B-484B-BC81-8A134D27B9C9}" type="parTrans" cxnId="{1417C6C5-58CA-4EAC-B51C-5C3B3AF5F140}">
      <dgm:prSet/>
      <dgm:spPr/>
      <dgm:t>
        <a:bodyPr/>
        <a:lstStyle/>
        <a:p>
          <a:endParaRPr lang="en-US"/>
        </a:p>
      </dgm:t>
    </dgm:pt>
    <dgm:pt modelId="{71DD3F0D-5BF0-4E9B-87B2-16F34426B3EF}" type="sibTrans" cxnId="{1417C6C5-58CA-4EAC-B51C-5C3B3AF5F140}">
      <dgm:prSet/>
      <dgm:spPr/>
      <dgm:t>
        <a:bodyPr/>
        <a:lstStyle/>
        <a:p>
          <a:endParaRPr lang="en-US"/>
        </a:p>
      </dgm:t>
    </dgm:pt>
    <dgm:pt modelId="{69D4237B-19F7-4F24-9DFF-06A1299E17C5}">
      <dgm:prSet phldrT="[Text]"/>
      <dgm:spPr/>
      <dgm:t>
        <a:bodyPr/>
        <a:lstStyle/>
        <a:p>
          <a:r>
            <a:rPr lang="en-US" dirty="0" smtClean="0"/>
            <a:t>Honesty</a:t>
          </a:r>
          <a:endParaRPr lang="en-US" dirty="0"/>
        </a:p>
      </dgm:t>
    </dgm:pt>
    <dgm:pt modelId="{000B1CB6-5634-476E-9487-29CAEB4F55C5}" type="parTrans" cxnId="{E42928AD-853E-4B17-81CE-4906FE9D5CD0}">
      <dgm:prSet/>
      <dgm:spPr/>
      <dgm:t>
        <a:bodyPr/>
        <a:lstStyle/>
        <a:p>
          <a:endParaRPr lang="en-US"/>
        </a:p>
      </dgm:t>
    </dgm:pt>
    <dgm:pt modelId="{F9B13077-FCE0-435D-A6C3-A1F1AEE60FE4}" type="sibTrans" cxnId="{E42928AD-853E-4B17-81CE-4906FE9D5CD0}">
      <dgm:prSet/>
      <dgm:spPr/>
      <dgm:t>
        <a:bodyPr/>
        <a:lstStyle/>
        <a:p>
          <a:endParaRPr lang="en-US"/>
        </a:p>
      </dgm:t>
    </dgm:pt>
    <dgm:pt modelId="{1AA9660A-3C41-4AD4-BDD1-7722AD44F5E8}">
      <dgm:prSet phldrT="[Text]"/>
      <dgm:spPr/>
      <dgm:t>
        <a:bodyPr/>
        <a:lstStyle/>
        <a:p>
          <a:r>
            <a:rPr lang="en-US" dirty="0" smtClean="0"/>
            <a:t>Surprise</a:t>
          </a:r>
        </a:p>
        <a:p>
          <a:r>
            <a:rPr lang="en-US" dirty="0" smtClean="0"/>
            <a:t>&amp;</a:t>
          </a:r>
        </a:p>
        <a:p>
          <a:r>
            <a:rPr lang="en-US" dirty="0" smtClean="0"/>
            <a:t>Delight</a:t>
          </a:r>
          <a:endParaRPr lang="en-US" dirty="0"/>
        </a:p>
      </dgm:t>
    </dgm:pt>
    <dgm:pt modelId="{CE47747B-2E40-4746-B008-44DFC1AEDD17}" type="parTrans" cxnId="{B46FFEA8-4103-4558-9E4F-4E41A1DA55C4}">
      <dgm:prSet/>
      <dgm:spPr/>
      <dgm:t>
        <a:bodyPr/>
        <a:lstStyle/>
        <a:p>
          <a:endParaRPr lang="en-US"/>
        </a:p>
      </dgm:t>
    </dgm:pt>
    <dgm:pt modelId="{E39E21D3-CFD7-4862-A07E-45EF0920C9F2}" type="sibTrans" cxnId="{B46FFEA8-4103-4558-9E4F-4E41A1DA55C4}">
      <dgm:prSet/>
      <dgm:spPr/>
      <dgm:t>
        <a:bodyPr/>
        <a:lstStyle/>
        <a:p>
          <a:endParaRPr lang="en-US"/>
        </a:p>
      </dgm:t>
    </dgm:pt>
    <dgm:pt modelId="{64BD4BFE-5A24-462B-B80C-B8DD1D83D552}">
      <dgm:prSet phldrT="[Text]" phldr="1"/>
      <dgm:spPr/>
      <dgm:t>
        <a:bodyPr/>
        <a:lstStyle/>
        <a:p>
          <a:endParaRPr lang="en-US" dirty="0"/>
        </a:p>
      </dgm:t>
    </dgm:pt>
    <dgm:pt modelId="{90055D82-6ECE-4AD0-ACE2-82911B39593B}" type="parTrans" cxnId="{DCF636AB-3038-4E72-BDFE-2AB9A6176834}">
      <dgm:prSet/>
      <dgm:spPr/>
      <dgm:t>
        <a:bodyPr/>
        <a:lstStyle/>
        <a:p>
          <a:endParaRPr lang="en-US"/>
        </a:p>
      </dgm:t>
    </dgm:pt>
    <dgm:pt modelId="{0BA90C19-429E-476A-B133-B86F60489C9F}" type="sibTrans" cxnId="{DCF636AB-3038-4E72-BDFE-2AB9A6176834}">
      <dgm:prSet/>
      <dgm:spPr/>
      <dgm:t>
        <a:bodyPr/>
        <a:lstStyle/>
        <a:p>
          <a:endParaRPr lang="en-US"/>
        </a:p>
      </dgm:t>
    </dgm:pt>
    <dgm:pt modelId="{FF3C3E14-DC69-427F-AF4E-488561DFB02A}">
      <dgm:prSet phldrT="[Text]"/>
      <dgm:spPr/>
      <dgm:t>
        <a:bodyPr/>
        <a:lstStyle/>
        <a:p>
          <a:r>
            <a:rPr lang="en-US" dirty="0" smtClean="0"/>
            <a:t>Respect</a:t>
          </a:r>
          <a:endParaRPr lang="en-US" dirty="0"/>
        </a:p>
      </dgm:t>
    </dgm:pt>
    <dgm:pt modelId="{B3C0A457-9B22-4F70-8A70-F20F413C47DA}" type="parTrans" cxnId="{21772671-8F1E-4B94-BA15-04ADD769A0FE}">
      <dgm:prSet/>
      <dgm:spPr/>
      <dgm:t>
        <a:bodyPr/>
        <a:lstStyle/>
        <a:p>
          <a:endParaRPr lang="en-US"/>
        </a:p>
      </dgm:t>
    </dgm:pt>
    <dgm:pt modelId="{D9000CC2-CE44-4294-95AC-2DFBBD84E8C7}" type="sibTrans" cxnId="{21772671-8F1E-4B94-BA15-04ADD769A0FE}">
      <dgm:prSet/>
      <dgm:spPr/>
      <dgm:t>
        <a:bodyPr/>
        <a:lstStyle/>
        <a:p>
          <a:endParaRPr lang="en-US"/>
        </a:p>
      </dgm:t>
    </dgm:pt>
    <dgm:pt modelId="{B46E14ED-7D12-4C97-A6C6-833F8ACF54CB}" type="pres">
      <dgm:prSet presAssocID="{F48BFD2B-F6BC-412D-8752-C9F53AF39C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275C42B-CE59-4F3B-90D8-DE9666522626}" type="pres">
      <dgm:prSet presAssocID="{510E14ED-F180-48B2-9328-560FC6045C92}" presName="singleCycle" presStyleCnt="0"/>
      <dgm:spPr/>
    </dgm:pt>
    <dgm:pt modelId="{FB2E5169-35B4-4143-812C-9AF5D8E0342F}" type="pres">
      <dgm:prSet presAssocID="{510E14ED-F180-48B2-9328-560FC6045C92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1C24FA1-2BBD-480F-BC17-21F35D138CC4}" type="pres">
      <dgm:prSet presAssocID="{F4996D74-5B9F-4957-B6D5-DA1A58AAA314}" presName="Name56" presStyleLbl="parChTrans1D2" presStyleIdx="0" presStyleCnt="5"/>
      <dgm:spPr/>
      <dgm:t>
        <a:bodyPr/>
        <a:lstStyle/>
        <a:p>
          <a:endParaRPr lang="en-US"/>
        </a:p>
      </dgm:t>
    </dgm:pt>
    <dgm:pt modelId="{D58BC5CA-386E-4743-A34D-BFF64122B939}" type="pres">
      <dgm:prSet presAssocID="{C23EBF22-7AC7-4003-A7FD-60A950D47CA8}" presName="text0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3130D-A0D8-44AE-8CDA-7707F32F1D78}" type="pres">
      <dgm:prSet presAssocID="{9225426C-7459-45E4-8F98-9760147210E4}" presName="Name56" presStyleLbl="parChTrans1D2" presStyleIdx="1" presStyleCnt="5"/>
      <dgm:spPr/>
      <dgm:t>
        <a:bodyPr/>
        <a:lstStyle/>
        <a:p>
          <a:endParaRPr lang="en-US"/>
        </a:p>
      </dgm:t>
    </dgm:pt>
    <dgm:pt modelId="{4785B867-9339-4221-9E3B-6EFA561830DB}" type="pres">
      <dgm:prSet presAssocID="{D8CC596E-9FFA-494F-AEC7-F0C64AE44FFA}" presName="text0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ED2EA-CA85-4C3F-9A7B-39D55A918120}" type="pres">
      <dgm:prSet presAssocID="{CE47747B-2E40-4746-B008-44DFC1AEDD17}" presName="Name56" presStyleLbl="parChTrans1D2" presStyleIdx="2" presStyleCnt="5"/>
      <dgm:spPr/>
      <dgm:t>
        <a:bodyPr/>
        <a:lstStyle/>
        <a:p>
          <a:endParaRPr lang="en-US"/>
        </a:p>
      </dgm:t>
    </dgm:pt>
    <dgm:pt modelId="{EA04DD78-CAEF-48A2-AD98-F31BAFF3B71B}" type="pres">
      <dgm:prSet presAssocID="{1AA9660A-3C41-4AD4-BDD1-7722AD44F5E8}" presName="text0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5EEB-E331-4C24-866D-FF7C67BD931F}" type="pres">
      <dgm:prSet presAssocID="{000B1CB6-5634-476E-9487-29CAEB4F55C5}" presName="Name56" presStyleLbl="parChTrans1D2" presStyleIdx="3" presStyleCnt="5"/>
      <dgm:spPr/>
      <dgm:t>
        <a:bodyPr/>
        <a:lstStyle/>
        <a:p>
          <a:endParaRPr lang="en-US"/>
        </a:p>
      </dgm:t>
    </dgm:pt>
    <dgm:pt modelId="{A4C85928-3516-4485-B87F-E83EBFDE1B10}" type="pres">
      <dgm:prSet presAssocID="{69D4237B-19F7-4F24-9DFF-06A1299E17C5}" presName="text0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E8168-D88E-4535-A289-79A9260BADDD}" type="pres">
      <dgm:prSet presAssocID="{B3C0A457-9B22-4F70-8A70-F20F413C47DA}" presName="Name56" presStyleLbl="parChTrans1D2" presStyleIdx="4" presStyleCnt="5"/>
      <dgm:spPr/>
      <dgm:t>
        <a:bodyPr/>
        <a:lstStyle/>
        <a:p>
          <a:endParaRPr lang="en-US"/>
        </a:p>
      </dgm:t>
    </dgm:pt>
    <dgm:pt modelId="{CEA117DB-B177-42E0-8D19-CF6F495AAC1D}" type="pres">
      <dgm:prSet presAssocID="{FF3C3E14-DC69-427F-AF4E-488561DFB02A}" presName="text0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9763F0-E7F1-4DFB-98F3-CF57D82832B4}" type="presOf" srcId="{F48BFD2B-F6BC-412D-8752-C9F53AF39C2A}" destId="{B46E14ED-7D12-4C97-A6C6-833F8ACF54CB}" srcOrd="0" destOrd="0" presId="urn:microsoft.com/office/officeart/2008/layout/RadialCluster"/>
    <dgm:cxn modelId="{9EA2E17C-59A0-424A-886F-79A09748FE41}" type="presOf" srcId="{000B1CB6-5634-476E-9487-29CAEB4F55C5}" destId="{08F45EEB-E331-4C24-866D-FF7C67BD931F}" srcOrd="0" destOrd="0" presId="urn:microsoft.com/office/officeart/2008/layout/RadialCluster"/>
    <dgm:cxn modelId="{3921857B-5952-461D-8892-64C796113065}" type="presOf" srcId="{9225426C-7459-45E4-8F98-9760147210E4}" destId="{DAA3130D-A0D8-44AE-8CDA-7707F32F1D78}" srcOrd="0" destOrd="0" presId="urn:microsoft.com/office/officeart/2008/layout/RadialCluster"/>
    <dgm:cxn modelId="{01464255-9699-44E1-9F52-3587BFB37D54}" type="presOf" srcId="{1AA9660A-3C41-4AD4-BDD1-7722AD44F5E8}" destId="{EA04DD78-CAEF-48A2-AD98-F31BAFF3B71B}" srcOrd="0" destOrd="0" presId="urn:microsoft.com/office/officeart/2008/layout/RadialCluster"/>
    <dgm:cxn modelId="{B80D741C-E838-41DA-8EE6-38D3B6888762}" srcId="{510E14ED-F180-48B2-9328-560FC6045C92}" destId="{D8CC596E-9FFA-494F-AEC7-F0C64AE44FFA}" srcOrd="1" destOrd="0" parTransId="{9225426C-7459-45E4-8F98-9760147210E4}" sibTransId="{8549FFF0-12B1-4DEB-B79B-6C730721D250}"/>
    <dgm:cxn modelId="{CEF090D5-527B-4A2F-B52C-F06EF7740B74}" srcId="{F48BFD2B-F6BC-412D-8752-C9F53AF39C2A}" destId="{1B116D45-1C83-4653-BB85-37298639C61A}" srcOrd="1" destOrd="0" parTransId="{E3349E2B-1A8C-4E71-A4D3-B833E0A9D03A}" sibTransId="{F4A8D58D-F487-4DDF-8D5A-2515798535A7}"/>
    <dgm:cxn modelId="{DCF636AB-3038-4E72-BDFE-2AB9A6176834}" srcId="{F48BFD2B-F6BC-412D-8752-C9F53AF39C2A}" destId="{64BD4BFE-5A24-462B-B80C-B8DD1D83D552}" srcOrd="4" destOrd="0" parTransId="{90055D82-6ECE-4AD0-ACE2-82911B39593B}" sibTransId="{0BA90C19-429E-476A-B133-B86F60489C9F}"/>
    <dgm:cxn modelId="{5CE2B702-5EFF-4B5C-B63F-7A1D59E784C2}" srcId="{F48BFD2B-F6BC-412D-8752-C9F53AF39C2A}" destId="{510E14ED-F180-48B2-9328-560FC6045C92}" srcOrd="0" destOrd="0" parTransId="{6C68BF7C-E18F-4EFF-BC61-34FDE0D661EB}" sibTransId="{4E8F4A6C-EADA-4BED-BD9A-D186253FEEFF}"/>
    <dgm:cxn modelId="{5BB5171B-B2BF-443F-B9F7-F6EA8D974E6B}" srcId="{510E14ED-F180-48B2-9328-560FC6045C92}" destId="{C23EBF22-7AC7-4003-A7FD-60A950D47CA8}" srcOrd="0" destOrd="0" parTransId="{F4996D74-5B9F-4957-B6D5-DA1A58AAA314}" sibTransId="{FD4EE117-495A-4E35-8C23-1D3166C9C874}"/>
    <dgm:cxn modelId="{B9EE62BD-62B7-4A90-B5DF-6CF1EC2DF266}" type="presOf" srcId="{FF3C3E14-DC69-427F-AF4E-488561DFB02A}" destId="{CEA117DB-B177-42E0-8D19-CF6F495AAC1D}" srcOrd="0" destOrd="0" presId="urn:microsoft.com/office/officeart/2008/layout/RadialCluster"/>
    <dgm:cxn modelId="{7F5E7FE6-659B-48D3-9C2C-91009CBEB455}" type="presOf" srcId="{F4996D74-5B9F-4957-B6D5-DA1A58AAA314}" destId="{61C24FA1-2BBD-480F-BC17-21F35D138CC4}" srcOrd="0" destOrd="0" presId="urn:microsoft.com/office/officeart/2008/layout/RadialCluster"/>
    <dgm:cxn modelId="{E42928AD-853E-4B17-81CE-4906FE9D5CD0}" srcId="{510E14ED-F180-48B2-9328-560FC6045C92}" destId="{69D4237B-19F7-4F24-9DFF-06A1299E17C5}" srcOrd="3" destOrd="0" parTransId="{000B1CB6-5634-476E-9487-29CAEB4F55C5}" sibTransId="{F9B13077-FCE0-435D-A6C3-A1F1AEE60FE4}"/>
    <dgm:cxn modelId="{9F723A0B-F1F2-4DB2-A3C8-E107E9B73FC6}" type="presOf" srcId="{C23EBF22-7AC7-4003-A7FD-60A950D47CA8}" destId="{D58BC5CA-386E-4743-A34D-BFF64122B939}" srcOrd="0" destOrd="0" presId="urn:microsoft.com/office/officeart/2008/layout/RadialCluster"/>
    <dgm:cxn modelId="{6F528FBA-984E-4BB2-B636-7909F521B4C9}" type="presOf" srcId="{CE47747B-2E40-4746-B008-44DFC1AEDD17}" destId="{8D3ED2EA-CA85-4C3F-9A7B-39D55A918120}" srcOrd="0" destOrd="0" presId="urn:microsoft.com/office/officeart/2008/layout/RadialCluster"/>
    <dgm:cxn modelId="{2893AA3A-DBC4-4592-9602-426CF5B1F487}" srcId="{F48BFD2B-F6BC-412D-8752-C9F53AF39C2A}" destId="{6E494881-6671-4067-AB02-435F56C97413}" srcOrd="2" destOrd="0" parTransId="{099F9E2F-F8DF-41AB-8B06-7AC85438CE17}" sibTransId="{D8ABEF6E-B78A-45D8-8523-BB19A1F198FF}"/>
    <dgm:cxn modelId="{943A7710-39F8-4EA3-B5B9-A3891E3BF38A}" type="presOf" srcId="{D8CC596E-9FFA-494F-AEC7-F0C64AE44FFA}" destId="{4785B867-9339-4221-9E3B-6EFA561830DB}" srcOrd="0" destOrd="0" presId="urn:microsoft.com/office/officeart/2008/layout/RadialCluster"/>
    <dgm:cxn modelId="{881A03A1-51D4-49ED-8F81-8D2125BA8C4D}" type="presOf" srcId="{B3C0A457-9B22-4F70-8A70-F20F413C47DA}" destId="{9B5E8168-D88E-4535-A289-79A9260BADDD}" srcOrd="0" destOrd="0" presId="urn:microsoft.com/office/officeart/2008/layout/RadialCluster"/>
    <dgm:cxn modelId="{1417C6C5-58CA-4EAC-B51C-5C3B3AF5F140}" srcId="{F48BFD2B-F6BC-412D-8752-C9F53AF39C2A}" destId="{2CB3A57F-597A-413F-9CC6-724010344100}" srcOrd="3" destOrd="0" parTransId="{901925F3-E29B-484B-BC81-8A134D27B9C9}" sibTransId="{71DD3F0D-5BF0-4E9B-87B2-16F34426B3EF}"/>
    <dgm:cxn modelId="{21772671-8F1E-4B94-BA15-04ADD769A0FE}" srcId="{510E14ED-F180-48B2-9328-560FC6045C92}" destId="{FF3C3E14-DC69-427F-AF4E-488561DFB02A}" srcOrd="4" destOrd="0" parTransId="{B3C0A457-9B22-4F70-8A70-F20F413C47DA}" sibTransId="{D9000CC2-CE44-4294-95AC-2DFBBD84E8C7}"/>
    <dgm:cxn modelId="{5DB32184-A662-4187-90C9-CF97D1CF6E64}" type="presOf" srcId="{510E14ED-F180-48B2-9328-560FC6045C92}" destId="{FB2E5169-35B4-4143-812C-9AF5D8E0342F}" srcOrd="0" destOrd="0" presId="urn:microsoft.com/office/officeart/2008/layout/RadialCluster"/>
    <dgm:cxn modelId="{ADA34838-37A7-46EA-B3A5-6AC6E8756D18}" type="presOf" srcId="{69D4237B-19F7-4F24-9DFF-06A1299E17C5}" destId="{A4C85928-3516-4485-B87F-E83EBFDE1B10}" srcOrd="0" destOrd="0" presId="urn:microsoft.com/office/officeart/2008/layout/RadialCluster"/>
    <dgm:cxn modelId="{B46FFEA8-4103-4558-9E4F-4E41A1DA55C4}" srcId="{510E14ED-F180-48B2-9328-560FC6045C92}" destId="{1AA9660A-3C41-4AD4-BDD1-7722AD44F5E8}" srcOrd="2" destOrd="0" parTransId="{CE47747B-2E40-4746-B008-44DFC1AEDD17}" sibTransId="{E39E21D3-CFD7-4862-A07E-45EF0920C9F2}"/>
    <dgm:cxn modelId="{43538AD1-1D26-44C6-B535-BB3884880B95}" type="presParOf" srcId="{B46E14ED-7D12-4C97-A6C6-833F8ACF54CB}" destId="{4275C42B-CE59-4F3B-90D8-DE9666522626}" srcOrd="0" destOrd="0" presId="urn:microsoft.com/office/officeart/2008/layout/RadialCluster"/>
    <dgm:cxn modelId="{E9D5E64F-38EA-4522-AB5C-AD34E71FB7A3}" type="presParOf" srcId="{4275C42B-CE59-4F3B-90D8-DE9666522626}" destId="{FB2E5169-35B4-4143-812C-9AF5D8E0342F}" srcOrd="0" destOrd="0" presId="urn:microsoft.com/office/officeart/2008/layout/RadialCluster"/>
    <dgm:cxn modelId="{F7A3A479-6D31-4CDE-AF57-3A51504B90F0}" type="presParOf" srcId="{4275C42B-CE59-4F3B-90D8-DE9666522626}" destId="{61C24FA1-2BBD-480F-BC17-21F35D138CC4}" srcOrd="1" destOrd="0" presId="urn:microsoft.com/office/officeart/2008/layout/RadialCluster"/>
    <dgm:cxn modelId="{07D3AB1C-1CAB-4C22-BB94-907954B1E0EF}" type="presParOf" srcId="{4275C42B-CE59-4F3B-90D8-DE9666522626}" destId="{D58BC5CA-386E-4743-A34D-BFF64122B939}" srcOrd="2" destOrd="0" presId="urn:microsoft.com/office/officeart/2008/layout/RadialCluster"/>
    <dgm:cxn modelId="{1BB1A694-A35A-439D-B252-9EE0550500ED}" type="presParOf" srcId="{4275C42B-CE59-4F3B-90D8-DE9666522626}" destId="{DAA3130D-A0D8-44AE-8CDA-7707F32F1D78}" srcOrd="3" destOrd="0" presId="urn:microsoft.com/office/officeart/2008/layout/RadialCluster"/>
    <dgm:cxn modelId="{782CABCC-9EE3-458B-B7F0-C7598419023E}" type="presParOf" srcId="{4275C42B-CE59-4F3B-90D8-DE9666522626}" destId="{4785B867-9339-4221-9E3B-6EFA561830DB}" srcOrd="4" destOrd="0" presId="urn:microsoft.com/office/officeart/2008/layout/RadialCluster"/>
    <dgm:cxn modelId="{EDDBACDC-DE79-463B-A5E4-059141B2E8FA}" type="presParOf" srcId="{4275C42B-CE59-4F3B-90D8-DE9666522626}" destId="{8D3ED2EA-CA85-4C3F-9A7B-39D55A918120}" srcOrd="5" destOrd="0" presId="urn:microsoft.com/office/officeart/2008/layout/RadialCluster"/>
    <dgm:cxn modelId="{8F2E6074-8369-4F38-911D-73FA883B305C}" type="presParOf" srcId="{4275C42B-CE59-4F3B-90D8-DE9666522626}" destId="{EA04DD78-CAEF-48A2-AD98-F31BAFF3B71B}" srcOrd="6" destOrd="0" presId="urn:microsoft.com/office/officeart/2008/layout/RadialCluster"/>
    <dgm:cxn modelId="{F8A46CD5-68ED-4978-84EA-431CDD17A259}" type="presParOf" srcId="{4275C42B-CE59-4F3B-90D8-DE9666522626}" destId="{08F45EEB-E331-4C24-866D-FF7C67BD931F}" srcOrd="7" destOrd="0" presId="urn:microsoft.com/office/officeart/2008/layout/RadialCluster"/>
    <dgm:cxn modelId="{0438E256-D827-4D1C-8821-58F8E7478255}" type="presParOf" srcId="{4275C42B-CE59-4F3B-90D8-DE9666522626}" destId="{A4C85928-3516-4485-B87F-E83EBFDE1B10}" srcOrd="8" destOrd="0" presId="urn:microsoft.com/office/officeart/2008/layout/RadialCluster"/>
    <dgm:cxn modelId="{98C9B2EC-0AC1-4CC6-9203-F1DED8EC2488}" type="presParOf" srcId="{4275C42B-CE59-4F3B-90D8-DE9666522626}" destId="{9B5E8168-D88E-4535-A289-79A9260BADDD}" srcOrd="9" destOrd="0" presId="urn:microsoft.com/office/officeart/2008/layout/RadialCluster"/>
    <dgm:cxn modelId="{3F336B61-05C7-4C4A-961C-89A5F346425D}" type="presParOf" srcId="{4275C42B-CE59-4F3B-90D8-DE9666522626}" destId="{CEA117DB-B177-42E0-8D19-CF6F495AAC1D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71329D-7CB8-4B4B-A35F-8C1D225D7C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5EA062-7D16-4A4B-8689-43FAE4757DB1}">
      <dgm:prSet phldrT="[Text]"/>
      <dgm:spPr/>
      <dgm:t>
        <a:bodyPr/>
        <a:lstStyle/>
        <a:p>
          <a:r>
            <a:rPr lang="en-US" dirty="0" smtClean="0"/>
            <a:t>Respect</a:t>
          </a:r>
          <a:endParaRPr lang="en-US" dirty="0"/>
        </a:p>
      </dgm:t>
    </dgm:pt>
    <dgm:pt modelId="{408987AF-DE1B-476A-8916-5D24498C4B4D}" type="parTrans" cxnId="{99BE95A8-B73B-4F92-894F-F4E97B19C28C}">
      <dgm:prSet/>
      <dgm:spPr/>
      <dgm:t>
        <a:bodyPr/>
        <a:lstStyle/>
        <a:p>
          <a:endParaRPr lang="en-US"/>
        </a:p>
      </dgm:t>
    </dgm:pt>
    <dgm:pt modelId="{ABEB3DE3-51CD-45FB-B1A9-0F7E09128770}" type="sibTrans" cxnId="{99BE95A8-B73B-4F92-894F-F4E97B19C28C}">
      <dgm:prSet/>
      <dgm:spPr/>
      <dgm:t>
        <a:bodyPr/>
        <a:lstStyle/>
        <a:p>
          <a:endParaRPr lang="en-US"/>
        </a:p>
      </dgm:t>
    </dgm:pt>
    <dgm:pt modelId="{F2537247-6063-4F30-845D-133874F808E0}">
      <dgm:prSet phldrT="[Text]" custT="1"/>
      <dgm:spPr/>
      <dgm:t>
        <a:bodyPr/>
        <a:lstStyle/>
        <a:p>
          <a:r>
            <a:rPr lang="en-US" sz="1800" dirty="0" smtClean="0"/>
            <a:t>A Given – Keeping in mind – </a:t>
          </a:r>
          <a:r>
            <a:rPr lang="en-US" sz="1800" i="1" dirty="0" smtClean="0"/>
            <a:t>the guest may NOT always be right but they are always the guest.</a:t>
          </a:r>
          <a:endParaRPr lang="en-US" sz="1800" dirty="0"/>
        </a:p>
      </dgm:t>
    </dgm:pt>
    <dgm:pt modelId="{6948624C-A754-48D0-BAE0-63B6695F6101}" type="parTrans" cxnId="{1C1FACD7-9CC8-4B72-A237-92C61CF203B4}">
      <dgm:prSet/>
      <dgm:spPr/>
      <dgm:t>
        <a:bodyPr/>
        <a:lstStyle/>
        <a:p>
          <a:endParaRPr lang="en-US"/>
        </a:p>
      </dgm:t>
    </dgm:pt>
    <dgm:pt modelId="{0C950758-F7EF-4E64-AD5C-2E7DA8763962}" type="sibTrans" cxnId="{1C1FACD7-9CC8-4B72-A237-92C61CF203B4}">
      <dgm:prSet/>
      <dgm:spPr/>
      <dgm:t>
        <a:bodyPr/>
        <a:lstStyle/>
        <a:p>
          <a:endParaRPr lang="en-US"/>
        </a:p>
      </dgm:t>
    </dgm:pt>
    <dgm:pt modelId="{5C2816A0-E5B9-4AE6-93B6-D2EE7D1C63F5}">
      <dgm:prSet phldrT="[Text]"/>
      <dgm:spPr/>
      <dgm:t>
        <a:bodyPr/>
        <a:lstStyle/>
        <a:p>
          <a:r>
            <a:rPr lang="en-US" dirty="0" smtClean="0"/>
            <a:t>Surprise &amp; Delight</a:t>
          </a:r>
          <a:endParaRPr lang="en-US" dirty="0"/>
        </a:p>
      </dgm:t>
    </dgm:pt>
    <dgm:pt modelId="{DDC8BEF7-47DE-4486-9E18-EF00FBA7B8A9}" type="parTrans" cxnId="{38992E54-578D-452F-855F-3F1FB5F4CF52}">
      <dgm:prSet/>
      <dgm:spPr/>
      <dgm:t>
        <a:bodyPr/>
        <a:lstStyle/>
        <a:p>
          <a:endParaRPr lang="en-US"/>
        </a:p>
      </dgm:t>
    </dgm:pt>
    <dgm:pt modelId="{7A459A60-BD59-41A7-9AE5-A06686F1C29E}" type="sibTrans" cxnId="{38992E54-578D-452F-855F-3F1FB5F4CF52}">
      <dgm:prSet/>
      <dgm:spPr/>
      <dgm:t>
        <a:bodyPr/>
        <a:lstStyle/>
        <a:p>
          <a:endParaRPr lang="en-US"/>
        </a:p>
      </dgm:t>
    </dgm:pt>
    <dgm:pt modelId="{647FD166-46AE-44A0-A6F8-F2D682AC6837}">
      <dgm:prSet/>
      <dgm:spPr/>
      <dgm:t>
        <a:bodyPr/>
        <a:lstStyle/>
        <a:p>
          <a:r>
            <a:rPr lang="en-US" dirty="0" smtClean="0"/>
            <a:t>Honesty</a:t>
          </a:r>
          <a:endParaRPr lang="en-US" dirty="0"/>
        </a:p>
      </dgm:t>
    </dgm:pt>
    <dgm:pt modelId="{D7ACF2EA-2865-4329-9DBB-B2B39D5B58E6}" type="parTrans" cxnId="{2A6F7CEF-FCD3-47F1-B447-631455BE6F39}">
      <dgm:prSet/>
      <dgm:spPr/>
      <dgm:t>
        <a:bodyPr/>
        <a:lstStyle/>
        <a:p>
          <a:endParaRPr lang="en-US"/>
        </a:p>
      </dgm:t>
    </dgm:pt>
    <dgm:pt modelId="{E2A12307-50E7-43E4-9F5A-33FF361193A6}" type="sibTrans" cxnId="{2A6F7CEF-FCD3-47F1-B447-631455BE6F39}">
      <dgm:prSet/>
      <dgm:spPr/>
      <dgm:t>
        <a:bodyPr/>
        <a:lstStyle/>
        <a:p>
          <a:endParaRPr lang="en-US"/>
        </a:p>
      </dgm:t>
    </dgm:pt>
    <dgm:pt modelId="{9299D7B2-95B0-450E-8CF6-FA80FEDBF19F}">
      <dgm:prSet/>
      <dgm:spPr/>
      <dgm:t>
        <a:bodyPr/>
        <a:lstStyle/>
        <a:p>
          <a:endParaRPr lang="en-US" sz="900" dirty="0"/>
        </a:p>
      </dgm:t>
    </dgm:pt>
    <dgm:pt modelId="{4C077902-AD4D-47DA-817E-8C48C545D049}" type="parTrans" cxnId="{1607F9D6-0459-4016-A101-1B2B2E82D078}">
      <dgm:prSet/>
      <dgm:spPr/>
      <dgm:t>
        <a:bodyPr/>
        <a:lstStyle/>
        <a:p>
          <a:endParaRPr lang="en-US"/>
        </a:p>
      </dgm:t>
    </dgm:pt>
    <dgm:pt modelId="{B46777CB-EB75-4BA3-B092-F3A2A4F953B2}" type="sibTrans" cxnId="{1607F9D6-0459-4016-A101-1B2B2E82D078}">
      <dgm:prSet/>
      <dgm:spPr/>
      <dgm:t>
        <a:bodyPr/>
        <a:lstStyle/>
        <a:p>
          <a:endParaRPr lang="en-US"/>
        </a:p>
      </dgm:t>
    </dgm:pt>
    <dgm:pt modelId="{A20E3A5F-86EA-4A80-B997-C083EE250AC8}">
      <dgm:prSet/>
      <dgm:spPr/>
      <dgm:t>
        <a:bodyPr/>
        <a:lstStyle/>
        <a:p>
          <a:endParaRPr lang="en-US" sz="900" dirty="0"/>
        </a:p>
      </dgm:t>
    </dgm:pt>
    <dgm:pt modelId="{B89A1F01-D96B-449F-809C-4852298984CB}" type="parTrans" cxnId="{7BDBD49B-32C9-4A54-8C97-AF7C33A3D0A7}">
      <dgm:prSet/>
      <dgm:spPr/>
      <dgm:t>
        <a:bodyPr/>
        <a:lstStyle/>
        <a:p>
          <a:endParaRPr lang="en-US"/>
        </a:p>
      </dgm:t>
    </dgm:pt>
    <dgm:pt modelId="{46283492-972C-40FE-B7DC-B241DB45A3F7}" type="sibTrans" cxnId="{7BDBD49B-32C9-4A54-8C97-AF7C33A3D0A7}">
      <dgm:prSet/>
      <dgm:spPr/>
      <dgm:t>
        <a:bodyPr/>
        <a:lstStyle/>
        <a:p>
          <a:endParaRPr lang="en-US"/>
        </a:p>
      </dgm:t>
    </dgm:pt>
    <dgm:pt modelId="{2DE0F9F8-AC4A-4AC1-B531-3E7CF0AA5885}">
      <dgm:prSet/>
      <dgm:spPr/>
      <dgm:t>
        <a:bodyPr/>
        <a:lstStyle/>
        <a:p>
          <a:endParaRPr lang="en-US" sz="900"/>
        </a:p>
      </dgm:t>
    </dgm:pt>
    <dgm:pt modelId="{10CDFC1F-240B-4A0D-88CF-9072D6413EA5}" type="parTrans" cxnId="{6C6C6916-F914-4A9A-814C-3A3D131E329D}">
      <dgm:prSet/>
      <dgm:spPr/>
      <dgm:t>
        <a:bodyPr/>
        <a:lstStyle/>
        <a:p>
          <a:endParaRPr lang="en-US"/>
        </a:p>
      </dgm:t>
    </dgm:pt>
    <dgm:pt modelId="{9787D8E8-0861-4417-B64F-3FCAFF4CA5B9}" type="sibTrans" cxnId="{6C6C6916-F914-4A9A-814C-3A3D131E329D}">
      <dgm:prSet/>
      <dgm:spPr/>
      <dgm:t>
        <a:bodyPr/>
        <a:lstStyle/>
        <a:p>
          <a:endParaRPr lang="en-US"/>
        </a:p>
      </dgm:t>
    </dgm:pt>
    <dgm:pt modelId="{EA4B22A7-5ACB-420E-8973-B78A4C5BBB2D}">
      <dgm:prSet/>
      <dgm:spPr/>
      <dgm:t>
        <a:bodyPr/>
        <a:lstStyle/>
        <a:p>
          <a:r>
            <a:rPr lang="en-US" dirty="0" smtClean="0"/>
            <a:t>Empathy</a:t>
          </a:r>
          <a:endParaRPr lang="en-US" dirty="0"/>
        </a:p>
      </dgm:t>
    </dgm:pt>
    <dgm:pt modelId="{668F73B8-2AD5-4956-BF18-53F57AC59851}" type="parTrans" cxnId="{2534C5F1-0229-440C-8E66-A84BEF665564}">
      <dgm:prSet/>
      <dgm:spPr/>
      <dgm:t>
        <a:bodyPr/>
        <a:lstStyle/>
        <a:p>
          <a:endParaRPr lang="en-US"/>
        </a:p>
      </dgm:t>
    </dgm:pt>
    <dgm:pt modelId="{8264D6BE-63C7-41BE-A545-912D6418373B}" type="sibTrans" cxnId="{2534C5F1-0229-440C-8E66-A84BEF665564}">
      <dgm:prSet/>
      <dgm:spPr/>
      <dgm:t>
        <a:bodyPr/>
        <a:lstStyle/>
        <a:p>
          <a:endParaRPr lang="en-US"/>
        </a:p>
      </dgm:t>
    </dgm:pt>
    <dgm:pt modelId="{11B104F2-0729-4C57-A57D-53FC23D788F5}">
      <dgm:prSet custT="1"/>
      <dgm:spPr/>
      <dgm:t>
        <a:bodyPr/>
        <a:lstStyle/>
        <a:p>
          <a:r>
            <a:rPr lang="en-US" sz="1800" dirty="0" smtClean="0"/>
            <a:t>Being aware of others needs, wants, expectations, and emotions. </a:t>
          </a:r>
          <a:r>
            <a:rPr lang="en-US" sz="1800" i="1" dirty="0" smtClean="0"/>
            <a:t>Social Awareness</a:t>
          </a:r>
          <a:endParaRPr lang="en-US" sz="1800" dirty="0"/>
        </a:p>
      </dgm:t>
    </dgm:pt>
    <dgm:pt modelId="{6ABC5F50-3A22-4684-98CA-56FD50D40A5A}" type="parTrans" cxnId="{448FB4E9-EA0F-4A76-967E-71E5E67B3498}">
      <dgm:prSet/>
      <dgm:spPr/>
      <dgm:t>
        <a:bodyPr/>
        <a:lstStyle/>
        <a:p>
          <a:endParaRPr lang="en-US"/>
        </a:p>
      </dgm:t>
    </dgm:pt>
    <dgm:pt modelId="{9F9FD132-5808-403C-B4AC-690FD547BF91}" type="sibTrans" cxnId="{448FB4E9-EA0F-4A76-967E-71E5E67B3498}">
      <dgm:prSet/>
      <dgm:spPr/>
      <dgm:t>
        <a:bodyPr/>
        <a:lstStyle/>
        <a:p>
          <a:endParaRPr lang="en-US"/>
        </a:p>
      </dgm:t>
    </dgm:pt>
    <dgm:pt modelId="{E2C2BF26-4CA8-4DDA-A92C-C86FB44F2623}">
      <dgm:prSet/>
      <dgm:spPr/>
      <dgm:t>
        <a:bodyPr/>
        <a:lstStyle/>
        <a:p>
          <a:r>
            <a:rPr lang="en-US" dirty="0" smtClean="0"/>
            <a:t>Authentic</a:t>
          </a:r>
          <a:endParaRPr lang="en-US" dirty="0"/>
        </a:p>
      </dgm:t>
    </dgm:pt>
    <dgm:pt modelId="{4039076F-ECA6-48F5-A92D-0D6966C0B514}" type="parTrans" cxnId="{DE991D65-B261-4122-93F4-18E187DDBD9B}">
      <dgm:prSet/>
      <dgm:spPr/>
      <dgm:t>
        <a:bodyPr/>
        <a:lstStyle/>
        <a:p>
          <a:endParaRPr lang="en-US"/>
        </a:p>
      </dgm:t>
    </dgm:pt>
    <dgm:pt modelId="{73DC6D3F-15C3-48EE-9325-D1FEA314D4D9}" type="sibTrans" cxnId="{DE991D65-B261-4122-93F4-18E187DDBD9B}">
      <dgm:prSet/>
      <dgm:spPr/>
      <dgm:t>
        <a:bodyPr/>
        <a:lstStyle/>
        <a:p>
          <a:endParaRPr lang="en-US"/>
        </a:p>
      </dgm:t>
    </dgm:pt>
    <dgm:pt modelId="{DCFFEAED-5D06-4031-BD24-112396A89B1E}">
      <dgm:prSet custT="1"/>
      <dgm:spPr/>
      <dgm:t>
        <a:bodyPr/>
        <a:lstStyle/>
        <a:p>
          <a:r>
            <a:rPr lang="en-US" sz="1800" dirty="0" smtClean="0"/>
            <a:t>Be transparent, truthful, and REAL</a:t>
          </a:r>
          <a:endParaRPr lang="en-US" sz="1800" dirty="0"/>
        </a:p>
      </dgm:t>
    </dgm:pt>
    <dgm:pt modelId="{363608D7-AA91-47CD-BD27-BE913E2E5194}" type="parTrans" cxnId="{7B024DA2-37DA-4F0E-8ACA-C91A0559C58F}">
      <dgm:prSet/>
      <dgm:spPr/>
      <dgm:t>
        <a:bodyPr/>
        <a:lstStyle/>
        <a:p>
          <a:endParaRPr lang="en-US"/>
        </a:p>
      </dgm:t>
    </dgm:pt>
    <dgm:pt modelId="{027437DD-9754-476F-A23F-A82D9C9B42B6}" type="sibTrans" cxnId="{7B024DA2-37DA-4F0E-8ACA-C91A0559C58F}">
      <dgm:prSet/>
      <dgm:spPr/>
      <dgm:t>
        <a:bodyPr/>
        <a:lstStyle/>
        <a:p>
          <a:endParaRPr lang="en-US"/>
        </a:p>
      </dgm:t>
    </dgm:pt>
    <dgm:pt modelId="{781AAA96-4AA1-45AB-819D-BC5FC5CFCD9B}">
      <dgm:prSet custT="1"/>
      <dgm:spPr/>
      <dgm:t>
        <a:bodyPr/>
        <a:lstStyle/>
        <a:p>
          <a:r>
            <a:rPr lang="en-US" sz="1800" dirty="0" smtClean="0"/>
            <a:t>An Absolute because it builds trust</a:t>
          </a:r>
          <a:r>
            <a:rPr lang="en-US" sz="1800" i="1" dirty="0" smtClean="0"/>
            <a:t>. Honest hearts produce honest actions.</a:t>
          </a:r>
          <a:endParaRPr lang="en-US" sz="1800" i="1" dirty="0"/>
        </a:p>
      </dgm:t>
    </dgm:pt>
    <dgm:pt modelId="{FC1A16BC-98DE-4FA9-8874-49502189C68D}" type="parTrans" cxnId="{8591FA15-49E2-4E80-B71E-5C10755D8EF3}">
      <dgm:prSet/>
      <dgm:spPr/>
      <dgm:t>
        <a:bodyPr/>
        <a:lstStyle/>
        <a:p>
          <a:endParaRPr lang="en-US"/>
        </a:p>
      </dgm:t>
    </dgm:pt>
    <dgm:pt modelId="{3835AE49-2549-447D-9134-E6223B5282AC}" type="sibTrans" cxnId="{8591FA15-49E2-4E80-B71E-5C10755D8EF3}">
      <dgm:prSet/>
      <dgm:spPr/>
      <dgm:t>
        <a:bodyPr/>
        <a:lstStyle/>
        <a:p>
          <a:endParaRPr lang="en-US"/>
        </a:p>
      </dgm:t>
    </dgm:pt>
    <dgm:pt modelId="{E97A38BA-3448-40A4-9617-EAAE8F626EF2}">
      <dgm:prSet custT="1"/>
      <dgm:spPr/>
      <dgm:t>
        <a:bodyPr/>
        <a:lstStyle/>
        <a:p>
          <a:endParaRPr lang="en-US" sz="1800" i="1" dirty="0"/>
        </a:p>
      </dgm:t>
    </dgm:pt>
    <dgm:pt modelId="{5E08FA6E-88E2-4F0B-A45C-4FBAF302A554}" type="parTrans" cxnId="{30C8474A-AB2C-40D4-8890-D18A4FDD0DAE}">
      <dgm:prSet/>
      <dgm:spPr/>
      <dgm:t>
        <a:bodyPr/>
        <a:lstStyle/>
        <a:p>
          <a:endParaRPr lang="en-US"/>
        </a:p>
      </dgm:t>
    </dgm:pt>
    <dgm:pt modelId="{6E9297F0-B598-4124-844E-9FF2D3E60955}" type="sibTrans" cxnId="{30C8474A-AB2C-40D4-8890-D18A4FDD0DAE}">
      <dgm:prSet/>
      <dgm:spPr/>
      <dgm:t>
        <a:bodyPr/>
        <a:lstStyle/>
        <a:p>
          <a:endParaRPr lang="en-US"/>
        </a:p>
      </dgm:t>
    </dgm:pt>
    <dgm:pt modelId="{B0097902-98EE-4407-B5AA-B7FEA3B67865}">
      <dgm:prSet phldrT="[Text]" custT="1"/>
      <dgm:spPr/>
      <dgm:t>
        <a:bodyPr/>
        <a:lstStyle/>
        <a:p>
          <a:r>
            <a:rPr lang="en-US" sz="1800" dirty="0" smtClean="0"/>
            <a:t>Do the unexpected to emotionally connect</a:t>
          </a:r>
          <a:endParaRPr lang="en-US" sz="1800" dirty="0"/>
        </a:p>
      </dgm:t>
    </dgm:pt>
    <dgm:pt modelId="{D902058C-A317-4989-BC15-B575C5A51CA1}" type="sibTrans" cxnId="{08CC485E-391B-4877-B3F0-0FBD84F41C85}">
      <dgm:prSet/>
      <dgm:spPr/>
      <dgm:t>
        <a:bodyPr/>
        <a:lstStyle/>
        <a:p>
          <a:endParaRPr lang="en-US"/>
        </a:p>
      </dgm:t>
    </dgm:pt>
    <dgm:pt modelId="{49431FEB-F7D1-4EA5-8E97-2FE117C2830C}" type="parTrans" cxnId="{08CC485E-391B-4877-B3F0-0FBD84F41C85}">
      <dgm:prSet/>
      <dgm:spPr/>
      <dgm:t>
        <a:bodyPr/>
        <a:lstStyle/>
        <a:p>
          <a:endParaRPr lang="en-US"/>
        </a:p>
      </dgm:t>
    </dgm:pt>
    <dgm:pt modelId="{0EFC5FA7-D626-40C8-8103-B23AD8F11D86}" type="pres">
      <dgm:prSet presAssocID="{4971329D-7CB8-4B4B-A35F-8C1D225D7C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A17DBF-FA2B-46EE-9260-1516A8396F0B}" type="pres">
      <dgm:prSet presAssocID="{E85EA062-7D16-4A4B-8689-43FAE4757DB1}" presName="linNode" presStyleCnt="0"/>
      <dgm:spPr/>
    </dgm:pt>
    <dgm:pt modelId="{15996421-FC99-42C1-BDF6-F782F79C2EFF}" type="pres">
      <dgm:prSet presAssocID="{E85EA062-7D16-4A4B-8689-43FAE4757DB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FAA76-017D-475C-BFC7-5193AF83B083}" type="pres">
      <dgm:prSet presAssocID="{E85EA062-7D16-4A4B-8689-43FAE4757DB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182BE-E093-47EB-BA5E-EF9293773898}" type="pres">
      <dgm:prSet presAssocID="{ABEB3DE3-51CD-45FB-B1A9-0F7E09128770}" presName="sp" presStyleCnt="0"/>
      <dgm:spPr/>
    </dgm:pt>
    <dgm:pt modelId="{3DFEAA3B-2A2D-401F-9A39-369172138335}" type="pres">
      <dgm:prSet presAssocID="{647FD166-46AE-44A0-A6F8-F2D682AC6837}" presName="linNode" presStyleCnt="0"/>
      <dgm:spPr/>
    </dgm:pt>
    <dgm:pt modelId="{E760A1B6-774D-4A8B-873F-436BC2FF9D71}" type="pres">
      <dgm:prSet presAssocID="{647FD166-46AE-44A0-A6F8-F2D682AC6837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7482C-F75A-4EB9-88CD-8792047CD284}" type="pres">
      <dgm:prSet presAssocID="{647FD166-46AE-44A0-A6F8-F2D682AC6837}" presName="descendantText" presStyleLbl="alignAccFollowNode1" presStyleIdx="1" presStyleCnt="5" custLinFactNeighborX="529" custLinFactNeighborY="-5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57D64-6DA7-4AE0-A121-5EE834CA0828}" type="pres">
      <dgm:prSet presAssocID="{E2A12307-50E7-43E4-9F5A-33FF361193A6}" presName="sp" presStyleCnt="0"/>
      <dgm:spPr/>
    </dgm:pt>
    <dgm:pt modelId="{74DE873B-7DD9-4F8F-ACDE-5F4124DC11BF}" type="pres">
      <dgm:prSet presAssocID="{EA4B22A7-5ACB-420E-8973-B78A4C5BBB2D}" presName="linNode" presStyleCnt="0"/>
      <dgm:spPr/>
    </dgm:pt>
    <dgm:pt modelId="{39475C24-DE19-4440-97A3-269128EB3AB6}" type="pres">
      <dgm:prSet presAssocID="{EA4B22A7-5ACB-420E-8973-B78A4C5BBB2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F7EC2-A582-49C3-A8C3-822180CFB8CA}" type="pres">
      <dgm:prSet presAssocID="{EA4B22A7-5ACB-420E-8973-B78A4C5BBB2D}" presName="descendantText" presStyleLbl="alignAccFollowNode1" presStyleIdx="2" presStyleCnt="5" custLinFactNeighborX="529" custLinFactNeighborY="-5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FCB50-0FAD-489B-BDD3-3B855576F671}" type="pres">
      <dgm:prSet presAssocID="{8264D6BE-63C7-41BE-A545-912D6418373B}" presName="sp" presStyleCnt="0"/>
      <dgm:spPr/>
    </dgm:pt>
    <dgm:pt modelId="{9637816D-3DCA-410B-87C2-6D391F0FD00C}" type="pres">
      <dgm:prSet presAssocID="{E2C2BF26-4CA8-4DDA-A92C-C86FB44F2623}" presName="linNode" presStyleCnt="0"/>
      <dgm:spPr/>
    </dgm:pt>
    <dgm:pt modelId="{E3C9A78E-6D5B-46CF-BB3D-CB27FC6A10CF}" type="pres">
      <dgm:prSet presAssocID="{E2C2BF26-4CA8-4DDA-A92C-C86FB44F2623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D9DC1-C837-4714-9A6E-271B0752D75F}" type="pres">
      <dgm:prSet presAssocID="{E2C2BF26-4CA8-4DDA-A92C-C86FB44F2623}" presName="descendantText" presStyleLbl="alignAccFollowNode1" presStyleIdx="3" presStyleCnt="5" custLinFactNeighborX="529" custLinFactNeighborY="-5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DE711-6FB5-4D2D-AED2-779F28371032}" type="pres">
      <dgm:prSet presAssocID="{73DC6D3F-15C3-48EE-9325-D1FEA314D4D9}" presName="sp" presStyleCnt="0"/>
      <dgm:spPr/>
    </dgm:pt>
    <dgm:pt modelId="{8E4DBA85-517C-4A28-92AD-0D763A70940D}" type="pres">
      <dgm:prSet presAssocID="{5C2816A0-E5B9-4AE6-93B6-D2EE7D1C63F5}" presName="linNode" presStyleCnt="0"/>
      <dgm:spPr/>
    </dgm:pt>
    <dgm:pt modelId="{D55B1C92-14BC-4E33-84CD-F7135B049613}" type="pres">
      <dgm:prSet presAssocID="{5C2816A0-E5B9-4AE6-93B6-D2EE7D1C63F5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2E265-21F8-4B4E-8061-FB7A2FC69D24}" type="pres">
      <dgm:prSet presAssocID="{5C2816A0-E5B9-4AE6-93B6-D2EE7D1C63F5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75D509-FA8F-4423-8A90-3A8962458CE2}" type="presOf" srcId="{5C2816A0-E5B9-4AE6-93B6-D2EE7D1C63F5}" destId="{D55B1C92-14BC-4E33-84CD-F7135B049613}" srcOrd="0" destOrd="0" presId="urn:microsoft.com/office/officeart/2005/8/layout/vList5"/>
    <dgm:cxn modelId="{448FB4E9-EA0F-4A76-967E-71E5E67B3498}" srcId="{EA4B22A7-5ACB-420E-8973-B78A4C5BBB2D}" destId="{11B104F2-0729-4C57-A57D-53FC23D788F5}" srcOrd="0" destOrd="0" parTransId="{6ABC5F50-3A22-4684-98CA-56FD50D40A5A}" sibTransId="{9F9FD132-5808-403C-B4AC-690FD547BF91}"/>
    <dgm:cxn modelId="{A35AD5FA-A28A-4379-BE3F-E933D652B5FF}" type="presOf" srcId="{B0097902-98EE-4407-B5AA-B7FEA3B67865}" destId="{F972E265-21F8-4B4E-8061-FB7A2FC69D24}" srcOrd="0" destOrd="0" presId="urn:microsoft.com/office/officeart/2005/8/layout/vList5"/>
    <dgm:cxn modelId="{1C1FACD7-9CC8-4B72-A237-92C61CF203B4}" srcId="{E85EA062-7D16-4A4B-8689-43FAE4757DB1}" destId="{F2537247-6063-4F30-845D-133874F808E0}" srcOrd="0" destOrd="0" parTransId="{6948624C-A754-48D0-BAE0-63B6695F6101}" sibTransId="{0C950758-F7EF-4E64-AD5C-2E7DA8763962}"/>
    <dgm:cxn modelId="{6C6C6916-F914-4A9A-814C-3A3D131E329D}" srcId="{647FD166-46AE-44A0-A6F8-F2D682AC6837}" destId="{2DE0F9F8-AC4A-4AC1-B531-3E7CF0AA5885}" srcOrd="4" destOrd="0" parTransId="{10CDFC1F-240B-4A0D-88CF-9072D6413EA5}" sibTransId="{9787D8E8-0861-4417-B64F-3FCAFF4CA5B9}"/>
    <dgm:cxn modelId="{8591FA15-49E2-4E80-B71E-5C10755D8EF3}" srcId="{647FD166-46AE-44A0-A6F8-F2D682AC6837}" destId="{781AAA96-4AA1-45AB-819D-BC5FC5CFCD9B}" srcOrd="2" destOrd="0" parTransId="{FC1A16BC-98DE-4FA9-8874-49502189C68D}" sibTransId="{3835AE49-2549-447D-9134-E6223B5282AC}"/>
    <dgm:cxn modelId="{7B024DA2-37DA-4F0E-8ACA-C91A0559C58F}" srcId="{E2C2BF26-4CA8-4DDA-A92C-C86FB44F2623}" destId="{DCFFEAED-5D06-4031-BD24-112396A89B1E}" srcOrd="0" destOrd="0" parTransId="{363608D7-AA91-47CD-BD27-BE913E2E5194}" sibTransId="{027437DD-9754-476F-A23F-A82D9C9B42B6}"/>
    <dgm:cxn modelId="{DE991D65-B261-4122-93F4-18E187DDBD9B}" srcId="{4971329D-7CB8-4B4B-A35F-8C1D225D7C4B}" destId="{E2C2BF26-4CA8-4DDA-A92C-C86FB44F2623}" srcOrd="3" destOrd="0" parTransId="{4039076F-ECA6-48F5-A92D-0D6966C0B514}" sibTransId="{73DC6D3F-15C3-48EE-9325-D1FEA314D4D9}"/>
    <dgm:cxn modelId="{08CC485E-391B-4877-B3F0-0FBD84F41C85}" srcId="{5C2816A0-E5B9-4AE6-93B6-D2EE7D1C63F5}" destId="{B0097902-98EE-4407-B5AA-B7FEA3B67865}" srcOrd="0" destOrd="0" parTransId="{49431FEB-F7D1-4EA5-8E97-2FE117C2830C}" sibTransId="{D902058C-A317-4989-BC15-B575C5A51CA1}"/>
    <dgm:cxn modelId="{6DAEF8FE-206B-4BC8-9FCD-295D0EFD11AB}" type="presOf" srcId="{9299D7B2-95B0-450E-8CF6-FA80FEDBF19F}" destId="{FFB7482C-F75A-4EB9-88CD-8792047CD284}" srcOrd="0" destOrd="0" presId="urn:microsoft.com/office/officeart/2005/8/layout/vList5"/>
    <dgm:cxn modelId="{38992E54-578D-452F-855F-3F1FB5F4CF52}" srcId="{4971329D-7CB8-4B4B-A35F-8C1D225D7C4B}" destId="{5C2816A0-E5B9-4AE6-93B6-D2EE7D1C63F5}" srcOrd="4" destOrd="0" parTransId="{DDC8BEF7-47DE-4486-9E18-EF00FBA7B8A9}" sibTransId="{7A459A60-BD59-41A7-9AE5-A06686F1C29E}"/>
    <dgm:cxn modelId="{5F3EB715-1C35-41A6-AE31-4B1311B1FB73}" type="presOf" srcId="{11B104F2-0729-4C57-A57D-53FC23D788F5}" destId="{94AF7EC2-A582-49C3-A8C3-822180CFB8CA}" srcOrd="0" destOrd="0" presId="urn:microsoft.com/office/officeart/2005/8/layout/vList5"/>
    <dgm:cxn modelId="{6007C692-CDA4-46FC-852F-E98505396773}" type="presOf" srcId="{2DE0F9F8-AC4A-4AC1-B531-3E7CF0AA5885}" destId="{FFB7482C-F75A-4EB9-88CD-8792047CD284}" srcOrd="0" destOrd="4" presId="urn:microsoft.com/office/officeart/2005/8/layout/vList5"/>
    <dgm:cxn modelId="{A970BA7D-D705-48A9-AC06-EF411D384498}" type="presOf" srcId="{EA4B22A7-5ACB-420E-8973-B78A4C5BBB2D}" destId="{39475C24-DE19-4440-97A3-269128EB3AB6}" srcOrd="0" destOrd="0" presId="urn:microsoft.com/office/officeart/2005/8/layout/vList5"/>
    <dgm:cxn modelId="{2A6F7CEF-FCD3-47F1-B447-631455BE6F39}" srcId="{4971329D-7CB8-4B4B-A35F-8C1D225D7C4B}" destId="{647FD166-46AE-44A0-A6F8-F2D682AC6837}" srcOrd="1" destOrd="0" parTransId="{D7ACF2EA-2865-4329-9DBB-B2B39D5B58E6}" sibTransId="{E2A12307-50E7-43E4-9F5A-33FF361193A6}"/>
    <dgm:cxn modelId="{F55372CD-89B1-4FB1-94E9-64382BFB7605}" type="presOf" srcId="{F2537247-6063-4F30-845D-133874F808E0}" destId="{9CDFAA76-017D-475C-BFC7-5193AF83B083}" srcOrd="0" destOrd="0" presId="urn:microsoft.com/office/officeart/2005/8/layout/vList5"/>
    <dgm:cxn modelId="{28A599ED-FCB9-4A58-93CA-1B9543C87535}" type="presOf" srcId="{781AAA96-4AA1-45AB-819D-BC5FC5CFCD9B}" destId="{FFB7482C-F75A-4EB9-88CD-8792047CD284}" srcOrd="0" destOrd="2" presId="urn:microsoft.com/office/officeart/2005/8/layout/vList5"/>
    <dgm:cxn modelId="{36668007-0AEC-45BA-A23A-206B96E455C7}" type="presOf" srcId="{E97A38BA-3448-40A4-9617-EAAE8F626EF2}" destId="{FFB7482C-F75A-4EB9-88CD-8792047CD284}" srcOrd="0" destOrd="1" presId="urn:microsoft.com/office/officeart/2005/8/layout/vList5"/>
    <dgm:cxn modelId="{5A1A33B4-8FAE-4E65-AA99-46A6B4FA68AE}" type="presOf" srcId="{647FD166-46AE-44A0-A6F8-F2D682AC6837}" destId="{E760A1B6-774D-4A8B-873F-436BC2FF9D71}" srcOrd="0" destOrd="0" presId="urn:microsoft.com/office/officeart/2005/8/layout/vList5"/>
    <dgm:cxn modelId="{76BBAF54-482F-4BFA-8717-1388210A42A6}" type="presOf" srcId="{A20E3A5F-86EA-4A80-B997-C083EE250AC8}" destId="{FFB7482C-F75A-4EB9-88CD-8792047CD284}" srcOrd="0" destOrd="3" presId="urn:microsoft.com/office/officeart/2005/8/layout/vList5"/>
    <dgm:cxn modelId="{2534C5F1-0229-440C-8E66-A84BEF665564}" srcId="{4971329D-7CB8-4B4B-A35F-8C1D225D7C4B}" destId="{EA4B22A7-5ACB-420E-8973-B78A4C5BBB2D}" srcOrd="2" destOrd="0" parTransId="{668F73B8-2AD5-4956-BF18-53F57AC59851}" sibTransId="{8264D6BE-63C7-41BE-A545-912D6418373B}"/>
    <dgm:cxn modelId="{99BE95A8-B73B-4F92-894F-F4E97B19C28C}" srcId="{4971329D-7CB8-4B4B-A35F-8C1D225D7C4B}" destId="{E85EA062-7D16-4A4B-8689-43FAE4757DB1}" srcOrd="0" destOrd="0" parTransId="{408987AF-DE1B-476A-8916-5D24498C4B4D}" sibTransId="{ABEB3DE3-51CD-45FB-B1A9-0F7E09128770}"/>
    <dgm:cxn modelId="{30C8474A-AB2C-40D4-8890-D18A4FDD0DAE}" srcId="{647FD166-46AE-44A0-A6F8-F2D682AC6837}" destId="{E97A38BA-3448-40A4-9617-EAAE8F626EF2}" srcOrd="1" destOrd="0" parTransId="{5E08FA6E-88E2-4F0B-A45C-4FBAF302A554}" sibTransId="{6E9297F0-B598-4124-844E-9FF2D3E60955}"/>
    <dgm:cxn modelId="{4568A3BE-F67A-4534-BD6B-DBA9A017AACD}" type="presOf" srcId="{DCFFEAED-5D06-4031-BD24-112396A89B1E}" destId="{7D0D9DC1-C837-4714-9A6E-271B0752D75F}" srcOrd="0" destOrd="0" presId="urn:microsoft.com/office/officeart/2005/8/layout/vList5"/>
    <dgm:cxn modelId="{7BDBD49B-32C9-4A54-8C97-AF7C33A3D0A7}" srcId="{647FD166-46AE-44A0-A6F8-F2D682AC6837}" destId="{A20E3A5F-86EA-4A80-B997-C083EE250AC8}" srcOrd="3" destOrd="0" parTransId="{B89A1F01-D96B-449F-809C-4852298984CB}" sibTransId="{46283492-972C-40FE-B7DC-B241DB45A3F7}"/>
    <dgm:cxn modelId="{1607F9D6-0459-4016-A101-1B2B2E82D078}" srcId="{647FD166-46AE-44A0-A6F8-F2D682AC6837}" destId="{9299D7B2-95B0-450E-8CF6-FA80FEDBF19F}" srcOrd="0" destOrd="0" parTransId="{4C077902-AD4D-47DA-817E-8C48C545D049}" sibTransId="{B46777CB-EB75-4BA3-B092-F3A2A4F953B2}"/>
    <dgm:cxn modelId="{E280B026-CBD1-4564-80DD-B5849DF75D4D}" type="presOf" srcId="{E2C2BF26-4CA8-4DDA-A92C-C86FB44F2623}" destId="{E3C9A78E-6D5B-46CF-BB3D-CB27FC6A10CF}" srcOrd="0" destOrd="0" presId="urn:microsoft.com/office/officeart/2005/8/layout/vList5"/>
    <dgm:cxn modelId="{42A888A1-A518-4722-B43D-D20A4DC59529}" type="presOf" srcId="{4971329D-7CB8-4B4B-A35F-8C1D225D7C4B}" destId="{0EFC5FA7-D626-40C8-8103-B23AD8F11D86}" srcOrd="0" destOrd="0" presId="urn:microsoft.com/office/officeart/2005/8/layout/vList5"/>
    <dgm:cxn modelId="{1EC38DEF-F39F-4A54-81A1-552579091AA3}" type="presOf" srcId="{E85EA062-7D16-4A4B-8689-43FAE4757DB1}" destId="{15996421-FC99-42C1-BDF6-F782F79C2EFF}" srcOrd="0" destOrd="0" presId="urn:microsoft.com/office/officeart/2005/8/layout/vList5"/>
    <dgm:cxn modelId="{2D1ABCC8-C180-4BED-9BF7-192CE7F17D91}" type="presParOf" srcId="{0EFC5FA7-D626-40C8-8103-B23AD8F11D86}" destId="{A4A17DBF-FA2B-46EE-9260-1516A8396F0B}" srcOrd="0" destOrd="0" presId="urn:microsoft.com/office/officeart/2005/8/layout/vList5"/>
    <dgm:cxn modelId="{B100140F-812F-4644-ABBF-167AD13BD9F5}" type="presParOf" srcId="{A4A17DBF-FA2B-46EE-9260-1516A8396F0B}" destId="{15996421-FC99-42C1-BDF6-F782F79C2EFF}" srcOrd="0" destOrd="0" presId="urn:microsoft.com/office/officeart/2005/8/layout/vList5"/>
    <dgm:cxn modelId="{C3D73470-5DD9-40DF-BFE9-1128DC4931AF}" type="presParOf" srcId="{A4A17DBF-FA2B-46EE-9260-1516A8396F0B}" destId="{9CDFAA76-017D-475C-BFC7-5193AF83B083}" srcOrd="1" destOrd="0" presId="urn:microsoft.com/office/officeart/2005/8/layout/vList5"/>
    <dgm:cxn modelId="{78DE5F57-F705-4846-AEAB-1534A69D7F40}" type="presParOf" srcId="{0EFC5FA7-D626-40C8-8103-B23AD8F11D86}" destId="{614182BE-E093-47EB-BA5E-EF9293773898}" srcOrd="1" destOrd="0" presId="urn:microsoft.com/office/officeart/2005/8/layout/vList5"/>
    <dgm:cxn modelId="{206EAD1A-A19E-4EC0-9C6F-3E9B2A294820}" type="presParOf" srcId="{0EFC5FA7-D626-40C8-8103-B23AD8F11D86}" destId="{3DFEAA3B-2A2D-401F-9A39-369172138335}" srcOrd="2" destOrd="0" presId="urn:microsoft.com/office/officeart/2005/8/layout/vList5"/>
    <dgm:cxn modelId="{BCECC6F0-FFD9-4D0B-985A-B3D4C5EB269D}" type="presParOf" srcId="{3DFEAA3B-2A2D-401F-9A39-369172138335}" destId="{E760A1B6-774D-4A8B-873F-436BC2FF9D71}" srcOrd="0" destOrd="0" presId="urn:microsoft.com/office/officeart/2005/8/layout/vList5"/>
    <dgm:cxn modelId="{02F94B64-AE23-436F-B8FD-8B75F41B04A8}" type="presParOf" srcId="{3DFEAA3B-2A2D-401F-9A39-369172138335}" destId="{FFB7482C-F75A-4EB9-88CD-8792047CD284}" srcOrd="1" destOrd="0" presId="urn:microsoft.com/office/officeart/2005/8/layout/vList5"/>
    <dgm:cxn modelId="{3F6E06D6-A00E-465E-BACE-1D6B8C3607B3}" type="presParOf" srcId="{0EFC5FA7-D626-40C8-8103-B23AD8F11D86}" destId="{79957D64-6DA7-4AE0-A121-5EE834CA0828}" srcOrd="3" destOrd="0" presId="urn:microsoft.com/office/officeart/2005/8/layout/vList5"/>
    <dgm:cxn modelId="{2A434803-1383-48F6-A31A-606AE9961426}" type="presParOf" srcId="{0EFC5FA7-D626-40C8-8103-B23AD8F11D86}" destId="{74DE873B-7DD9-4F8F-ACDE-5F4124DC11BF}" srcOrd="4" destOrd="0" presId="urn:microsoft.com/office/officeart/2005/8/layout/vList5"/>
    <dgm:cxn modelId="{A7DE77D2-8C4B-4BD5-A16A-C80BF9D366A5}" type="presParOf" srcId="{74DE873B-7DD9-4F8F-ACDE-5F4124DC11BF}" destId="{39475C24-DE19-4440-97A3-269128EB3AB6}" srcOrd="0" destOrd="0" presId="urn:microsoft.com/office/officeart/2005/8/layout/vList5"/>
    <dgm:cxn modelId="{536DB27B-0A47-40BA-838F-C3390CE13531}" type="presParOf" srcId="{74DE873B-7DD9-4F8F-ACDE-5F4124DC11BF}" destId="{94AF7EC2-A582-49C3-A8C3-822180CFB8CA}" srcOrd="1" destOrd="0" presId="urn:microsoft.com/office/officeart/2005/8/layout/vList5"/>
    <dgm:cxn modelId="{D8389B4B-2C74-4B60-8769-08C3286D1F91}" type="presParOf" srcId="{0EFC5FA7-D626-40C8-8103-B23AD8F11D86}" destId="{407FCB50-0FAD-489B-BDD3-3B855576F671}" srcOrd="5" destOrd="0" presId="urn:microsoft.com/office/officeart/2005/8/layout/vList5"/>
    <dgm:cxn modelId="{786F3FAD-A10F-4A2B-81D7-77C7B0FCAE0C}" type="presParOf" srcId="{0EFC5FA7-D626-40C8-8103-B23AD8F11D86}" destId="{9637816D-3DCA-410B-87C2-6D391F0FD00C}" srcOrd="6" destOrd="0" presId="urn:microsoft.com/office/officeart/2005/8/layout/vList5"/>
    <dgm:cxn modelId="{90AE97B2-AE6A-4A8F-8D5D-673B9C4F9480}" type="presParOf" srcId="{9637816D-3DCA-410B-87C2-6D391F0FD00C}" destId="{E3C9A78E-6D5B-46CF-BB3D-CB27FC6A10CF}" srcOrd="0" destOrd="0" presId="urn:microsoft.com/office/officeart/2005/8/layout/vList5"/>
    <dgm:cxn modelId="{3425631A-2AF9-4D2F-85D4-176B8372A7BD}" type="presParOf" srcId="{9637816D-3DCA-410B-87C2-6D391F0FD00C}" destId="{7D0D9DC1-C837-4714-9A6E-271B0752D75F}" srcOrd="1" destOrd="0" presId="urn:microsoft.com/office/officeart/2005/8/layout/vList5"/>
    <dgm:cxn modelId="{B6A12ACC-0B77-4B4E-8FBD-274E62976040}" type="presParOf" srcId="{0EFC5FA7-D626-40C8-8103-B23AD8F11D86}" destId="{5C1DE711-6FB5-4D2D-AED2-779F28371032}" srcOrd="7" destOrd="0" presId="urn:microsoft.com/office/officeart/2005/8/layout/vList5"/>
    <dgm:cxn modelId="{5C969C42-8612-4E36-BB3C-883A525BED88}" type="presParOf" srcId="{0EFC5FA7-D626-40C8-8103-B23AD8F11D86}" destId="{8E4DBA85-517C-4A28-92AD-0D763A70940D}" srcOrd="8" destOrd="0" presId="urn:microsoft.com/office/officeart/2005/8/layout/vList5"/>
    <dgm:cxn modelId="{41F568BF-2407-428C-A271-29BBDBAF4B65}" type="presParOf" srcId="{8E4DBA85-517C-4A28-92AD-0D763A70940D}" destId="{D55B1C92-14BC-4E33-84CD-F7135B049613}" srcOrd="0" destOrd="0" presId="urn:microsoft.com/office/officeart/2005/8/layout/vList5"/>
    <dgm:cxn modelId="{DA4756FF-8C9E-484D-B618-3A97BD3AA6B7}" type="presParOf" srcId="{8E4DBA85-517C-4A28-92AD-0D763A70940D}" destId="{F972E265-21F8-4B4E-8061-FB7A2FC69D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06F192-5172-4EFC-8C6C-184B2F10C17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5752CF7-FBE2-4B2E-B025-6EDBA44EC6E2}">
      <dgm:prSet phldrT="[Text]"/>
      <dgm:spPr/>
      <dgm:t>
        <a:bodyPr/>
        <a:lstStyle/>
        <a:p>
          <a:r>
            <a:rPr lang="en-US" dirty="0" smtClean="0"/>
            <a:t>Happy Associates</a:t>
          </a:r>
          <a:endParaRPr lang="en-US" dirty="0"/>
        </a:p>
      </dgm:t>
    </dgm:pt>
    <dgm:pt modelId="{1146BDE6-B7BE-4105-B8A0-0A473F3B7DFC}" type="parTrans" cxnId="{1E16468D-2C93-44D8-8224-326FCE72AB91}">
      <dgm:prSet/>
      <dgm:spPr/>
      <dgm:t>
        <a:bodyPr/>
        <a:lstStyle/>
        <a:p>
          <a:endParaRPr lang="en-US"/>
        </a:p>
      </dgm:t>
    </dgm:pt>
    <dgm:pt modelId="{36058955-3596-497C-8052-9554FA3DADA8}" type="sibTrans" cxnId="{1E16468D-2C93-44D8-8224-326FCE72AB91}">
      <dgm:prSet/>
      <dgm:spPr/>
      <dgm:t>
        <a:bodyPr/>
        <a:lstStyle/>
        <a:p>
          <a:r>
            <a:rPr lang="en-US" dirty="0" smtClean="0"/>
            <a:t>=</a:t>
          </a:r>
          <a:endParaRPr lang="en-US" dirty="0"/>
        </a:p>
      </dgm:t>
    </dgm:pt>
    <dgm:pt modelId="{5486DF6A-D183-407E-A1A1-A2766BDB2BC2}">
      <dgm:prSet phldrT="[Text]"/>
      <dgm:spPr/>
      <dgm:t>
        <a:bodyPr/>
        <a:lstStyle/>
        <a:p>
          <a:r>
            <a:rPr lang="en-US" dirty="0" smtClean="0"/>
            <a:t>Happy Guests</a:t>
          </a:r>
          <a:endParaRPr lang="en-US" dirty="0"/>
        </a:p>
      </dgm:t>
    </dgm:pt>
    <dgm:pt modelId="{812B6FB1-2199-4252-AE03-04FD5DF58095}" type="parTrans" cxnId="{4F87AFA2-0DBE-4C38-A9C6-37E678551DFB}">
      <dgm:prSet/>
      <dgm:spPr/>
      <dgm:t>
        <a:bodyPr/>
        <a:lstStyle/>
        <a:p>
          <a:endParaRPr lang="en-US"/>
        </a:p>
      </dgm:t>
    </dgm:pt>
    <dgm:pt modelId="{33A02C93-B3DC-441B-86AE-FF333A0AB278}" type="sibTrans" cxnId="{4F87AFA2-0DBE-4C38-A9C6-37E678551DFB}">
      <dgm:prSet/>
      <dgm:spPr/>
      <dgm:t>
        <a:bodyPr/>
        <a:lstStyle/>
        <a:p>
          <a:r>
            <a:rPr lang="en-US" dirty="0" smtClean="0"/>
            <a:t>=</a:t>
          </a:r>
          <a:endParaRPr lang="en-US" dirty="0"/>
        </a:p>
      </dgm:t>
    </dgm:pt>
    <dgm:pt modelId="{18C0DEA8-FA8F-458A-B222-745B6F3B011B}">
      <dgm:prSet phldrT="[Text]"/>
      <dgm:spPr/>
      <dgm:t>
        <a:bodyPr/>
        <a:lstStyle/>
        <a:p>
          <a:r>
            <a:rPr lang="en-US" dirty="0" smtClean="0"/>
            <a:t>Happy Owners $$</a:t>
          </a:r>
          <a:endParaRPr lang="en-US" dirty="0"/>
        </a:p>
      </dgm:t>
    </dgm:pt>
    <dgm:pt modelId="{2E73DA9F-538D-4305-B044-C0CA8ED8BDDD}" type="parTrans" cxnId="{BB1B8796-FD96-4638-A70A-9F862E6B7EFD}">
      <dgm:prSet/>
      <dgm:spPr/>
      <dgm:t>
        <a:bodyPr/>
        <a:lstStyle/>
        <a:p>
          <a:endParaRPr lang="en-US"/>
        </a:p>
      </dgm:t>
    </dgm:pt>
    <dgm:pt modelId="{488A7BAC-B55A-4DB9-9382-A684D68DF220}" type="sibTrans" cxnId="{BB1B8796-FD96-4638-A70A-9F862E6B7EFD}">
      <dgm:prSet/>
      <dgm:spPr/>
      <dgm:t>
        <a:bodyPr/>
        <a:lstStyle/>
        <a:p>
          <a:endParaRPr lang="en-US"/>
        </a:p>
      </dgm:t>
    </dgm:pt>
    <dgm:pt modelId="{393B029E-2029-4C69-A250-1C974D3BC78A}" type="pres">
      <dgm:prSet presAssocID="{2D06F192-5172-4EFC-8C6C-184B2F10C176}" presName="Name0" presStyleCnt="0">
        <dgm:presLayoutVars>
          <dgm:dir/>
          <dgm:resizeHandles val="exact"/>
        </dgm:presLayoutVars>
      </dgm:prSet>
      <dgm:spPr/>
    </dgm:pt>
    <dgm:pt modelId="{A44F4CB3-4C38-4CEC-80D8-A7440FE02B00}" type="pres">
      <dgm:prSet presAssocID="{D5752CF7-FBE2-4B2E-B025-6EDBA44EC6E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1C102-20A3-4418-8B7B-43F21017A2C3}" type="pres">
      <dgm:prSet presAssocID="{36058955-3596-497C-8052-9554FA3DADA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458F69C-5C81-4455-815C-C8EE7B244694}" type="pres">
      <dgm:prSet presAssocID="{36058955-3596-497C-8052-9554FA3DADA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C1119C4-23B8-4C65-9813-C275287A0029}" type="pres">
      <dgm:prSet presAssocID="{5486DF6A-D183-407E-A1A1-A2766BDB2BC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E41EC-7D19-4E3A-AEC6-3EA96CA16DCA}" type="pres">
      <dgm:prSet presAssocID="{33A02C93-B3DC-441B-86AE-FF333A0AB27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BF627C4-C190-43F5-B9B8-ECA8D8D0DB23}" type="pres">
      <dgm:prSet presAssocID="{33A02C93-B3DC-441B-86AE-FF333A0AB27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C173E67-D461-4CA6-9CFA-919BA74C48C2}" type="pres">
      <dgm:prSet presAssocID="{18C0DEA8-FA8F-458A-B222-745B6F3B011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D35D49-30FA-486D-885F-B541CEDFB24C}" type="presOf" srcId="{5486DF6A-D183-407E-A1A1-A2766BDB2BC2}" destId="{9C1119C4-23B8-4C65-9813-C275287A0029}" srcOrd="0" destOrd="0" presId="urn:microsoft.com/office/officeart/2005/8/layout/process1"/>
    <dgm:cxn modelId="{9D947967-E508-41EC-A29E-0F8C06F1D336}" type="presOf" srcId="{36058955-3596-497C-8052-9554FA3DADA8}" destId="{EE51C102-20A3-4418-8B7B-43F21017A2C3}" srcOrd="0" destOrd="0" presId="urn:microsoft.com/office/officeart/2005/8/layout/process1"/>
    <dgm:cxn modelId="{92D73075-E119-4826-8C8A-95DE59B57636}" type="presOf" srcId="{33A02C93-B3DC-441B-86AE-FF333A0AB278}" destId="{5BF627C4-C190-43F5-B9B8-ECA8D8D0DB23}" srcOrd="1" destOrd="0" presId="urn:microsoft.com/office/officeart/2005/8/layout/process1"/>
    <dgm:cxn modelId="{FE7B2EE7-EE32-4899-90A9-F843CE220E57}" type="presOf" srcId="{18C0DEA8-FA8F-458A-B222-745B6F3B011B}" destId="{1C173E67-D461-4CA6-9CFA-919BA74C48C2}" srcOrd="0" destOrd="0" presId="urn:microsoft.com/office/officeart/2005/8/layout/process1"/>
    <dgm:cxn modelId="{4E991926-2860-490D-AFA9-F52895228740}" type="presOf" srcId="{33A02C93-B3DC-441B-86AE-FF333A0AB278}" destId="{DABE41EC-7D19-4E3A-AEC6-3EA96CA16DCA}" srcOrd="0" destOrd="0" presId="urn:microsoft.com/office/officeart/2005/8/layout/process1"/>
    <dgm:cxn modelId="{D6B0348F-676F-42C1-92E6-87E8B04A5D77}" type="presOf" srcId="{36058955-3596-497C-8052-9554FA3DADA8}" destId="{F458F69C-5C81-4455-815C-C8EE7B244694}" srcOrd="1" destOrd="0" presId="urn:microsoft.com/office/officeart/2005/8/layout/process1"/>
    <dgm:cxn modelId="{23590F3C-EF6E-42F3-AB6D-13E2EB47489C}" type="presOf" srcId="{D5752CF7-FBE2-4B2E-B025-6EDBA44EC6E2}" destId="{A44F4CB3-4C38-4CEC-80D8-A7440FE02B00}" srcOrd="0" destOrd="0" presId="urn:microsoft.com/office/officeart/2005/8/layout/process1"/>
    <dgm:cxn modelId="{4F87AFA2-0DBE-4C38-A9C6-37E678551DFB}" srcId="{2D06F192-5172-4EFC-8C6C-184B2F10C176}" destId="{5486DF6A-D183-407E-A1A1-A2766BDB2BC2}" srcOrd="1" destOrd="0" parTransId="{812B6FB1-2199-4252-AE03-04FD5DF58095}" sibTransId="{33A02C93-B3DC-441B-86AE-FF333A0AB278}"/>
    <dgm:cxn modelId="{1E16468D-2C93-44D8-8224-326FCE72AB91}" srcId="{2D06F192-5172-4EFC-8C6C-184B2F10C176}" destId="{D5752CF7-FBE2-4B2E-B025-6EDBA44EC6E2}" srcOrd="0" destOrd="0" parTransId="{1146BDE6-B7BE-4105-B8A0-0A473F3B7DFC}" sibTransId="{36058955-3596-497C-8052-9554FA3DADA8}"/>
    <dgm:cxn modelId="{BB1B8796-FD96-4638-A70A-9F862E6B7EFD}" srcId="{2D06F192-5172-4EFC-8C6C-184B2F10C176}" destId="{18C0DEA8-FA8F-458A-B222-745B6F3B011B}" srcOrd="2" destOrd="0" parTransId="{2E73DA9F-538D-4305-B044-C0CA8ED8BDDD}" sibTransId="{488A7BAC-B55A-4DB9-9382-A684D68DF220}"/>
    <dgm:cxn modelId="{FEB6BF06-1B2C-455A-A713-8EFC5913CBBD}" type="presOf" srcId="{2D06F192-5172-4EFC-8C6C-184B2F10C176}" destId="{393B029E-2029-4C69-A250-1C974D3BC78A}" srcOrd="0" destOrd="0" presId="urn:microsoft.com/office/officeart/2005/8/layout/process1"/>
    <dgm:cxn modelId="{0D2D71C9-4D3E-40A1-96F3-F1028B5AA231}" type="presParOf" srcId="{393B029E-2029-4C69-A250-1C974D3BC78A}" destId="{A44F4CB3-4C38-4CEC-80D8-A7440FE02B00}" srcOrd="0" destOrd="0" presId="urn:microsoft.com/office/officeart/2005/8/layout/process1"/>
    <dgm:cxn modelId="{E3EFE782-465D-4A7F-B890-14A5043336BD}" type="presParOf" srcId="{393B029E-2029-4C69-A250-1C974D3BC78A}" destId="{EE51C102-20A3-4418-8B7B-43F21017A2C3}" srcOrd="1" destOrd="0" presId="urn:microsoft.com/office/officeart/2005/8/layout/process1"/>
    <dgm:cxn modelId="{51706149-7A55-4F64-821A-02846CB56D3C}" type="presParOf" srcId="{EE51C102-20A3-4418-8B7B-43F21017A2C3}" destId="{F458F69C-5C81-4455-815C-C8EE7B244694}" srcOrd="0" destOrd="0" presId="urn:microsoft.com/office/officeart/2005/8/layout/process1"/>
    <dgm:cxn modelId="{2AEC9F57-50DA-48A4-A266-99FC9590A04B}" type="presParOf" srcId="{393B029E-2029-4C69-A250-1C974D3BC78A}" destId="{9C1119C4-23B8-4C65-9813-C275287A0029}" srcOrd="2" destOrd="0" presId="urn:microsoft.com/office/officeart/2005/8/layout/process1"/>
    <dgm:cxn modelId="{2E0B8B89-D99B-4777-8711-AE517B15379F}" type="presParOf" srcId="{393B029E-2029-4C69-A250-1C974D3BC78A}" destId="{DABE41EC-7D19-4E3A-AEC6-3EA96CA16DCA}" srcOrd="3" destOrd="0" presId="urn:microsoft.com/office/officeart/2005/8/layout/process1"/>
    <dgm:cxn modelId="{7938FA27-BAA4-4A4A-8B83-1EC6D9140498}" type="presParOf" srcId="{DABE41EC-7D19-4E3A-AEC6-3EA96CA16DCA}" destId="{5BF627C4-C190-43F5-B9B8-ECA8D8D0DB23}" srcOrd="0" destOrd="0" presId="urn:microsoft.com/office/officeart/2005/8/layout/process1"/>
    <dgm:cxn modelId="{9B80FBB7-D384-4191-B675-CCB1B048C16C}" type="presParOf" srcId="{393B029E-2029-4C69-A250-1C974D3BC78A}" destId="{1C173E67-D461-4CA6-9CFA-919BA74C48C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9C0278-E904-4A08-B374-F8232C8BE3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64710D-2039-4C79-B2FF-32D95F5B16F7}">
      <dgm:prSet phldrT="[Text]"/>
      <dgm:spPr/>
      <dgm:t>
        <a:bodyPr/>
        <a:lstStyle/>
        <a:p>
          <a:r>
            <a:rPr lang="en-US" dirty="0" smtClean="0"/>
            <a:t>Associate</a:t>
          </a:r>
          <a:endParaRPr lang="en-US" dirty="0"/>
        </a:p>
      </dgm:t>
    </dgm:pt>
    <dgm:pt modelId="{23E5B1AD-DD9F-4679-81C9-53A3796FFADA}" type="parTrans" cxnId="{63EFBA08-6B52-487A-A308-AB5E4F54FB6F}">
      <dgm:prSet/>
      <dgm:spPr/>
      <dgm:t>
        <a:bodyPr/>
        <a:lstStyle/>
        <a:p>
          <a:endParaRPr lang="en-US"/>
        </a:p>
      </dgm:t>
    </dgm:pt>
    <dgm:pt modelId="{3ED7FE5B-0BA0-4F7A-9AC7-E2F4B94792BC}" type="sibTrans" cxnId="{63EFBA08-6B52-487A-A308-AB5E4F54FB6F}">
      <dgm:prSet/>
      <dgm:spPr/>
      <dgm:t>
        <a:bodyPr/>
        <a:lstStyle/>
        <a:p>
          <a:endParaRPr lang="en-US"/>
        </a:p>
      </dgm:t>
    </dgm:pt>
    <dgm:pt modelId="{7FD89425-9DEE-4F4D-9B6C-3A79D8653088}">
      <dgm:prSet phldrT="[Text]"/>
      <dgm:spPr/>
      <dgm:t>
        <a:bodyPr/>
        <a:lstStyle/>
        <a:p>
          <a:r>
            <a:rPr lang="en-US" dirty="0" smtClean="0"/>
            <a:t>Trust</a:t>
          </a:r>
          <a:endParaRPr lang="en-US" dirty="0"/>
        </a:p>
      </dgm:t>
    </dgm:pt>
    <dgm:pt modelId="{5C5ABA50-BFF6-4EBF-8BCF-7B7EBC01BFBD}" type="parTrans" cxnId="{F7ADC6CA-0175-451B-8651-0796854C4FD2}">
      <dgm:prSet/>
      <dgm:spPr/>
      <dgm:t>
        <a:bodyPr/>
        <a:lstStyle/>
        <a:p>
          <a:endParaRPr lang="en-US"/>
        </a:p>
      </dgm:t>
    </dgm:pt>
    <dgm:pt modelId="{686604FD-D773-4C0A-B573-75FA259EECAA}" type="sibTrans" cxnId="{F7ADC6CA-0175-451B-8651-0796854C4FD2}">
      <dgm:prSet/>
      <dgm:spPr/>
      <dgm:t>
        <a:bodyPr/>
        <a:lstStyle/>
        <a:p>
          <a:endParaRPr lang="en-US"/>
        </a:p>
      </dgm:t>
    </dgm:pt>
    <dgm:pt modelId="{46CCBDED-4274-41F8-AE41-62DF02DF4F0F}">
      <dgm:prSet phldrT="[Text]"/>
      <dgm:spPr/>
      <dgm:t>
        <a:bodyPr/>
        <a:lstStyle/>
        <a:p>
          <a:r>
            <a:rPr lang="en-US" dirty="0" smtClean="0"/>
            <a:t>Transparency</a:t>
          </a:r>
          <a:endParaRPr lang="en-US" dirty="0"/>
        </a:p>
      </dgm:t>
    </dgm:pt>
    <dgm:pt modelId="{61B46D2D-BF3D-4B01-9F23-9242E8CD68D9}" type="parTrans" cxnId="{A83A7837-625F-4524-A489-D608B8B94A8E}">
      <dgm:prSet/>
      <dgm:spPr/>
      <dgm:t>
        <a:bodyPr/>
        <a:lstStyle/>
        <a:p>
          <a:endParaRPr lang="en-US"/>
        </a:p>
      </dgm:t>
    </dgm:pt>
    <dgm:pt modelId="{0F8762D9-A9ED-4CE9-BFAC-A6D52D755FCC}" type="sibTrans" cxnId="{A83A7837-625F-4524-A489-D608B8B94A8E}">
      <dgm:prSet/>
      <dgm:spPr/>
      <dgm:t>
        <a:bodyPr/>
        <a:lstStyle/>
        <a:p>
          <a:endParaRPr lang="en-US"/>
        </a:p>
      </dgm:t>
    </dgm:pt>
    <dgm:pt modelId="{16365348-BD37-4B4B-8EC7-083D497841F2}">
      <dgm:prSet phldrT="[Text]"/>
      <dgm:spPr/>
      <dgm:t>
        <a:bodyPr/>
        <a:lstStyle/>
        <a:p>
          <a:r>
            <a:rPr lang="en-US" dirty="0" smtClean="0"/>
            <a:t>Growth</a:t>
          </a:r>
          <a:endParaRPr lang="en-US" dirty="0"/>
        </a:p>
      </dgm:t>
    </dgm:pt>
    <dgm:pt modelId="{6B2CC97F-1812-402C-B528-875302EFFFA7}" type="parTrans" cxnId="{CD4F9C53-BDBF-431F-88ED-A8B70EBC429D}">
      <dgm:prSet/>
      <dgm:spPr/>
      <dgm:t>
        <a:bodyPr/>
        <a:lstStyle/>
        <a:p>
          <a:endParaRPr lang="en-US"/>
        </a:p>
      </dgm:t>
    </dgm:pt>
    <dgm:pt modelId="{0C23BE13-8202-442E-B343-1B3643542E52}" type="sibTrans" cxnId="{CD4F9C53-BDBF-431F-88ED-A8B70EBC429D}">
      <dgm:prSet/>
      <dgm:spPr/>
      <dgm:t>
        <a:bodyPr/>
        <a:lstStyle/>
        <a:p>
          <a:endParaRPr lang="en-US"/>
        </a:p>
      </dgm:t>
    </dgm:pt>
    <dgm:pt modelId="{265D3893-D71C-47A2-9D6D-D6DB3121C168}">
      <dgm:prSet/>
      <dgm:spPr/>
      <dgm:t>
        <a:bodyPr/>
        <a:lstStyle/>
        <a:p>
          <a:r>
            <a:rPr lang="en-US" dirty="0" smtClean="0"/>
            <a:t>Work/Life </a:t>
          </a:r>
        </a:p>
        <a:p>
          <a:r>
            <a:rPr lang="en-US" dirty="0" smtClean="0"/>
            <a:t>Balance</a:t>
          </a:r>
          <a:endParaRPr lang="en-US" dirty="0"/>
        </a:p>
      </dgm:t>
    </dgm:pt>
    <dgm:pt modelId="{C8017670-BC13-4B50-ABED-B32F71E284E2}" type="parTrans" cxnId="{B93256F4-E355-4A09-B1EB-75BFF4432950}">
      <dgm:prSet/>
      <dgm:spPr/>
      <dgm:t>
        <a:bodyPr/>
        <a:lstStyle/>
        <a:p>
          <a:endParaRPr lang="en-US"/>
        </a:p>
      </dgm:t>
    </dgm:pt>
    <dgm:pt modelId="{F13B5EAC-4794-4D20-B83F-A8060F4055B3}" type="sibTrans" cxnId="{B93256F4-E355-4A09-B1EB-75BFF4432950}">
      <dgm:prSet/>
      <dgm:spPr/>
      <dgm:t>
        <a:bodyPr/>
        <a:lstStyle/>
        <a:p>
          <a:endParaRPr lang="en-US"/>
        </a:p>
      </dgm:t>
    </dgm:pt>
    <dgm:pt modelId="{A3E5F7D0-D4AD-4198-BF6C-F62A8FCD9BAF}">
      <dgm:prSet/>
      <dgm:spPr/>
      <dgm:t>
        <a:bodyPr/>
        <a:lstStyle/>
        <a:p>
          <a:r>
            <a:rPr lang="en-US" dirty="0" smtClean="0"/>
            <a:t>Recognition</a:t>
          </a:r>
          <a:endParaRPr lang="en-US" dirty="0"/>
        </a:p>
      </dgm:t>
    </dgm:pt>
    <dgm:pt modelId="{D7BAC4F9-4179-4FBA-A67A-396B692E4F08}" type="parTrans" cxnId="{A932557D-0138-43FC-B9F2-71A235AF6BF6}">
      <dgm:prSet/>
      <dgm:spPr/>
      <dgm:t>
        <a:bodyPr/>
        <a:lstStyle/>
        <a:p>
          <a:endParaRPr lang="en-US"/>
        </a:p>
      </dgm:t>
    </dgm:pt>
    <dgm:pt modelId="{29E07074-2CED-4D55-93A5-7CCB14F7D635}" type="sibTrans" cxnId="{A932557D-0138-43FC-B9F2-71A235AF6BF6}">
      <dgm:prSet/>
      <dgm:spPr/>
      <dgm:t>
        <a:bodyPr/>
        <a:lstStyle/>
        <a:p>
          <a:endParaRPr lang="en-US"/>
        </a:p>
      </dgm:t>
    </dgm:pt>
    <dgm:pt modelId="{F6613CF0-578B-43C0-9FDC-377443E9E2F7}">
      <dgm:prSet/>
      <dgm:spPr/>
      <dgm:t>
        <a:bodyPr/>
        <a:lstStyle/>
        <a:p>
          <a:r>
            <a:rPr lang="en-US" dirty="0" smtClean="0"/>
            <a:t>Passion</a:t>
          </a:r>
          <a:endParaRPr lang="en-US" dirty="0"/>
        </a:p>
      </dgm:t>
    </dgm:pt>
    <dgm:pt modelId="{70C0DC13-1BA4-4EEA-924A-DC5216A3DA19}" type="parTrans" cxnId="{6E7BBFE6-31DD-42A0-BF8F-7E555E07164E}">
      <dgm:prSet/>
      <dgm:spPr/>
      <dgm:t>
        <a:bodyPr/>
        <a:lstStyle/>
        <a:p>
          <a:endParaRPr lang="en-US"/>
        </a:p>
      </dgm:t>
    </dgm:pt>
    <dgm:pt modelId="{B541849A-6260-4585-B49F-8B3EA7406361}" type="sibTrans" cxnId="{6E7BBFE6-31DD-42A0-BF8F-7E555E07164E}">
      <dgm:prSet/>
      <dgm:spPr/>
      <dgm:t>
        <a:bodyPr/>
        <a:lstStyle/>
        <a:p>
          <a:endParaRPr lang="en-US"/>
        </a:p>
      </dgm:t>
    </dgm:pt>
    <dgm:pt modelId="{941829B8-B131-4824-B59D-4D7E759A94ED}">
      <dgm:prSet/>
      <dgm:spPr/>
      <dgm:t>
        <a:bodyPr/>
        <a:lstStyle/>
        <a:p>
          <a:r>
            <a:rPr lang="en-US" dirty="0" smtClean="0"/>
            <a:t>Inspire</a:t>
          </a:r>
          <a:endParaRPr lang="en-US" dirty="0"/>
        </a:p>
      </dgm:t>
    </dgm:pt>
    <dgm:pt modelId="{40A6050B-910A-4F96-B759-54D7778A3B91}" type="parTrans" cxnId="{520B414A-CFF6-4D02-8772-1FBDA9901476}">
      <dgm:prSet/>
      <dgm:spPr/>
      <dgm:t>
        <a:bodyPr/>
        <a:lstStyle/>
        <a:p>
          <a:endParaRPr lang="en-US"/>
        </a:p>
      </dgm:t>
    </dgm:pt>
    <dgm:pt modelId="{94A513B2-60B9-45B7-9E80-3475BC98FAF8}" type="sibTrans" cxnId="{520B414A-CFF6-4D02-8772-1FBDA9901476}">
      <dgm:prSet/>
      <dgm:spPr/>
      <dgm:t>
        <a:bodyPr/>
        <a:lstStyle/>
        <a:p>
          <a:endParaRPr lang="en-US"/>
        </a:p>
      </dgm:t>
    </dgm:pt>
    <dgm:pt modelId="{A0B1F55E-91A5-43B0-AFDE-765B4D27122F}" type="pres">
      <dgm:prSet presAssocID="{DE9C0278-E904-4A08-B374-F8232C8BE3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D12BC7-529A-488E-8E23-71584056686C}" type="pres">
      <dgm:prSet presAssocID="{2464710D-2039-4C79-B2FF-32D95F5B16F7}" presName="centerShape" presStyleLbl="node0" presStyleIdx="0" presStyleCnt="1"/>
      <dgm:spPr/>
      <dgm:t>
        <a:bodyPr/>
        <a:lstStyle/>
        <a:p>
          <a:endParaRPr lang="en-US"/>
        </a:p>
      </dgm:t>
    </dgm:pt>
    <dgm:pt modelId="{836593E3-CDF3-4909-916D-8D24365F2AA2}" type="pres">
      <dgm:prSet presAssocID="{5C5ABA50-BFF6-4EBF-8BCF-7B7EBC01BFBD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3D391E77-CFA6-49AA-B333-53BB529BB7F5}" type="pres">
      <dgm:prSet presAssocID="{7FD89425-9DEE-4F4D-9B6C-3A79D865308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29AF9-CDFE-43D2-9B99-3F51B8FCC68F}" type="pres">
      <dgm:prSet presAssocID="{61B46D2D-BF3D-4B01-9F23-9242E8CD68D9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75BA60CC-FCE8-4A5E-A949-9B1EF85185F5}" type="pres">
      <dgm:prSet presAssocID="{46CCBDED-4274-41F8-AE41-62DF02DF4F0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53450-1D9B-4353-9E8A-323D6FCF09D9}" type="pres">
      <dgm:prSet presAssocID="{6B2CC97F-1812-402C-B528-875302EFFFA7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5213570B-855B-468F-A4EF-779BA930BD04}" type="pres">
      <dgm:prSet presAssocID="{16365348-BD37-4B4B-8EC7-083D497841F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7CBC2-BC71-4765-9773-B646164EADC8}" type="pres">
      <dgm:prSet presAssocID="{C8017670-BC13-4B50-ABED-B32F71E284E2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91DFB4A6-4741-420F-B19B-3149A6D88839}" type="pres">
      <dgm:prSet presAssocID="{265D3893-D71C-47A2-9D6D-D6DB3121C16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829DE-D0E7-44A5-9021-9303EC5287B5}" type="pres">
      <dgm:prSet presAssocID="{D7BAC4F9-4179-4FBA-A67A-396B692E4F08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86C2361D-BFC6-49CB-A7CF-27760987E707}" type="pres">
      <dgm:prSet presAssocID="{A3E5F7D0-D4AD-4198-BF6C-F62A8FCD9BA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1CBC8-4A97-4400-9BC3-B2A60270320A}" type="pres">
      <dgm:prSet presAssocID="{70C0DC13-1BA4-4EEA-924A-DC5216A3DA19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A03150E3-6599-42FB-AFF9-0451AB8E0030}" type="pres">
      <dgm:prSet presAssocID="{F6613CF0-578B-43C0-9FDC-377443E9E2F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2B217-0647-4C8D-B1EA-AC87ADA7238F}" type="pres">
      <dgm:prSet presAssocID="{40A6050B-910A-4F96-B759-54D7778A3B91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FAE05130-3BB6-4124-B4B7-14AEF3437F1A}" type="pres">
      <dgm:prSet presAssocID="{941829B8-B131-4824-B59D-4D7E759A94E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E267D9-D051-4B67-B61E-3E6D13150FF7}" type="presOf" srcId="{70C0DC13-1BA4-4EEA-924A-DC5216A3DA19}" destId="{D051CBC8-4A97-4400-9BC3-B2A60270320A}" srcOrd="0" destOrd="0" presId="urn:microsoft.com/office/officeart/2005/8/layout/radial4"/>
    <dgm:cxn modelId="{DF7F0730-9056-42B9-B905-A6389BF4E453}" type="presOf" srcId="{941829B8-B131-4824-B59D-4D7E759A94ED}" destId="{FAE05130-3BB6-4124-B4B7-14AEF3437F1A}" srcOrd="0" destOrd="0" presId="urn:microsoft.com/office/officeart/2005/8/layout/radial4"/>
    <dgm:cxn modelId="{4B73AC92-F05E-47FC-97A2-F5BC480FBBC8}" type="presOf" srcId="{D7BAC4F9-4179-4FBA-A67A-396B692E4F08}" destId="{BF8829DE-D0E7-44A5-9021-9303EC5287B5}" srcOrd="0" destOrd="0" presId="urn:microsoft.com/office/officeart/2005/8/layout/radial4"/>
    <dgm:cxn modelId="{A932557D-0138-43FC-B9F2-71A235AF6BF6}" srcId="{2464710D-2039-4C79-B2FF-32D95F5B16F7}" destId="{A3E5F7D0-D4AD-4198-BF6C-F62A8FCD9BAF}" srcOrd="4" destOrd="0" parTransId="{D7BAC4F9-4179-4FBA-A67A-396B692E4F08}" sibTransId="{29E07074-2CED-4D55-93A5-7CCB14F7D635}"/>
    <dgm:cxn modelId="{8BCD035F-E901-42E7-878E-BA9925B5CD03}" type="presOf" srcId="{6B2CC97F-1812-402C-B528-875302EFFFA7}" destId="{35A53450-1D9B-4353-9E8A-323D6FCF09D9}" srcOrd="0" destOrd="0" presId="urn:microsoft.com/office/officeart/2005/8/layout/radial4"/>
    <dgm:cxn modelId="{E4A90D6F-F2A0-4FA7-ABBD-5FB6C6F9733B}" type="presOf" srcId="{46CCBDED-4274-41F8-AE41-62DF02DF4F0F}" destId="{75BA60CC-FCE8-4A5E-A949-9B1EF85185F5}" srcOrd="0" destOrd="0" presId="urn:microsoft.com/office/officeart/2005/8/layout/radial4"/>
    <dgm:cxn modelId="{44EB4B44-C94F-4BD4-A6CE-454F769B8B5B}" type="presOf" srcId="{40A6050B-910A-4F96-B759-54D7778A3B91}" destId="{3192B217-0647-4C8D-B1EA-AC87ADA7238F}" srcOrd="0" destOrd="0" presId="urn:microsoft.com/office/officeart/2005/8/layout/radial4"/>
    <dgm:cxn modelId="{63EFBA08-6B52-487A-A308-AB5E4F54FB6F}" srcId="{DE9C0278-E904-4A08-B374-F8232C8BE375}" destId="{2464710D-2039-4C79-B2FF-32D95F5B16F7}" srcOrd="0" destOrd="0" parTransId="{23E5B1AD-DD9F-4679-81C9-53A3796FFADA}" sibTransId="{3ED7FE5B-0BA0-4F7A-9AC7-E2F4B94792BC}"/>
    <dgm:cxn modelId="{7F502460-883A-4B47-A135-82110D6C82E8}" type="presOf" srcId="{A3E5F7D0-D4AD-4198-BF6C-F62A8FCD9BAF}" destId="{86C2361D-BFC6-49CB-A7CF-27760987E707}" srcOrd="0" destOrd="0" presId="urn:microsoft.com/office/officeart/2005/8/layout/radial4"/>
    <dgm:cxn modelId="{6E7BBFE6-31DD-42A0-BF8F-7E555E07164E}" srcId="{2464710D-2039-4C79-B2FF-32D95F5B16F7}" destId="{F6613CF0-578B-43C0-9FDC-377443E9E2F7}" srcOrd="5" destOrd="0" parTransId="{70C0DC13-1BA4-4EEA-924A-DC5216A3DA19}" sibTransId="{B541849A-6260-4585-B49F-8B3EA7406361}"/>
    <dgm:cxn modelId="{520B414A-CFF6-4D02-8772-1FBDA9901476}" srcId="{2464710D-2039-4C79-B2FF-32D95F5B16F7}" destId="{941829B8-B131-4824-B59D-4D7E759A94ED}" srcOrd="6" destOrd="0" parTransId="{40A6050B-910A-4F96-B759-54D7778A3B91}" sibTransId="{94A513B2-60B9-45B7-9E80-3475BC98FAF8}"/>
    <dgm:cxn modelId="{0D81F308-2F16-4B42-BA6B-585D67F11315}" type="presOf" srcId="{265D3893-D71C-47A2-9D6D-D6DB3121C168}" destId="{91DFB4A6-4741-420F-B19B-3149A6D88839}" srcOrd="0" destOrd="0" presId="urn:microsoft.com/office/officeart/2005/8/layout/radial4"/>
    <dgm:cxn modelId="{FEC1A870-EA0B-41D5-911B-FEC1181CD33D}" type="presOf" srcId="{DE9C0278-E904-4A08-B374-F8232C8BE375}" destId="{A0B1F55E-91A5-43B0-AFDE-765B4D27122F}" srcOrd="0" destOrd="0" presId="urn:microsoft.com/office/officeart/2005/8/layout/radial4"/>
    <dgm:cxn modelId="{FA1E6AB4-1498-4748-B963-C9A2816A0292}" type="presOf" srcId="{61B46D2D-BF3D-4B01-9F23-9242E8CD68D9}" destId="{D5529AF9-CDFE-43D2-9B99-3F51B8FCC68F}" srcOrd="0" destOrd="0" presId="urn:microsoft.com/office/officeart/2005/8/layout/radial4"/>
    <dgm:cxn modelId="{0ACC120C-A37E-48FB-BD3F-F51D52E963A1}" type="presOf" srcId="{C8017670-BC13-4B50-ABED-B32F71E284E2}" destId="{6427CBC2-BC71-4765-9773-B646164EADC8}" srcOrd="0" destOrd="0" presId="urn:microsoft.com/office/officeart/2005/8/layout/radial4"/>
    <dgm:cxn modelId="{02D2CB50-54D5-4396-BC5F-BC0FC11F25CB}" type="presOf" srcId="{5C5ABA50-BFF6-4EBF-8BCF-7B7EBC01BFBD}" destId="{836593E3-CDF3-4909-916D-8D24365F2AA2}" srcOrd="0" destOrd="0" presId="urn:microsoft.com/office/officeart/2005/8/layout/radial4"/>
    <dgm:cxn modelId="{F7ADC6CA-0175-451B-8651-0796854C4FD2}" srcId="{2464710D-2039-4C79-B2FF-32D95F5B16F7}" destId="{7FD89425-9DEE-4F4D-9B6C-3A79D8653088}" srcOrd="0" destOrd="0" parTransId="{5C5ABA50-BFF6-4EBF-8BCF-7B7EBC01BFBD}" sibTransId="{686604FD-D773-4C0A-B573-75FA259EECAA}"/>
    <dgm:cxn modelId="{4B1BBED7-BA1F-4798-B29C-08AFBC18FDC4}" type="presOf" srcId="{F6613CF0-578B-43C0-9FDC-377443E9E2F7}" destId="{A03150E3-6599-42FB-AFF9-0451AB8E0030}" srcOrd="0" destOrd="0" presId="urn:microsoft.com/office/officeart/2005/8/layout/radial4"/>
    <dgm:cxn modelId="{D9EDEE06-C423-42CE-B66A-AB8EE451CCCD}" type="presOf" srcId="{2464710D-2039-4C79-B2FF-32D95F5B16F7}" destId="{3FD12BC7-529A-488E-8E23-71584056686C}" srcOrd="0" destOrd="0" presId="urn:microsoft.com/office/officeart/2005/8/layout/radial4"/>
    <dgm:cxn modelId="{C36CE648-E513-4458-8C7B-2DB973D10567}" type="presOf" srcId="{16365348-BD37-4B4B-8EC7-083D497841F2}" destId="{5213570B-855B-468F-A4EF-779BA930BD04}" srcOrd="0" destOrd="0" presId="urn:microsoft.com/office/officeart/2005/8/layout/radial4"/>
    <dgm:cxn modelId="{A83A7837-625F-4524-A489-D608B8B94A8E}" srcId="{2464710D-2039-4C79-B2FF-32D95F5B16F7}" destId="{46CCBDED-4274-41F8-AE41-62DF02DF4F0F}" srcOrd="1" destOrd="0" parTransId="{61B46D2D-BF3D-4B01-9F23-9242E8CD68D9}" sibTransId="{0F8762D9-A9ED-4CE9-BFAC-A6D52D755FCC}"/>
    <dgm:cxn modelId="{CD4F9C53-BDBF-431F-88ED-A8B70EBC429D}" srcId="{2464710D-2039-4C79-B2FF-32D95F5B16F7}" destId="{16365348-BD37-4B4B-8EC7-083D497841F2}" srcOrd="2" destOrd="0" parTransId="{6B2CC97F-1812-402C-B528-875302EFFFA7}" sibTransId="{0C23BE13-8202-442E-B343-1B3643542E52}"/>
    <dgm:cxn modelId="{B93256F4-E355-4A09-B1EB-75BFF4432950}" srcId="{2464710D-2039-4C79-B2FF-32D95F5B16F7}" destId="{265D3893-D71C-47A2-9D6D-D6DB3121C168}" srcOrd="3" destOrd="0" parTransId="{C8017670-BC13-4B50-ABED-B32F71E284E2}" sibTransId="{F13B5EAC-4794-4D20-B83F-A8060F4055B3}"/>
    <dgm:cxn modelId="{FE811F1D-8A22-454F-89F5-AEBC2F62DC55}" type="presOf" srcId="{7FD89425-9DEE-4F4D-9B6C-3A79D8653088}" destId="{3D391E77-CFA6-49AA-B333-53BB529BB7F5}" srcOrd="0" destOrd="0" presId="urn:microsoft.com/office/officeart/2005/8/layout/radial4"/>
    <dgm:cxn modelId="{2E18ED79-C291-4E69-86A6-0141B295F9AE}" type="presParOf" srcId="{A0B1F55E-91A5-43B0-AFDE-765B4D27122F}" destId="{3FD12BC7-529A-488E-8E23-71584056686C}" srcOrd="0" destOrd="0" presId="urn:microsoft.com/office/officeart/2005/8/layout/radial4"/>
    <dgm:cxn modelId="{3EDAECA5-084A-43CD-AD74-569CC612D28B}" type="presParOf" srcId="{A0B1F55E-91A5-43B0-AFDE-765B4D27122F}" destId="{836593E3-CDF3-4909-916D-8D24365F2AA2}" srcOrd="1" destOrd="0" presId="urn:microsoft.com/office/officeart/2005/8/layout/radial4"/>
    <dgm:cxn modelId="{01391F57-B543-4E9A-ADC2-79306356ED85}" type="presParOf" srcId="{A0B1F55E-91A5-43B0-AFDE-765B4D27122F}" destId="{3D391E77-CFA6-49AA-B333-53BB529BB7F5}" srcOrd="2" destOrd="0" presId="urn:microsoft.com/office/officeart/2005/8/layout/radial4"/>
    <dgm:cxn modelId="{08E7214C-C564-418F-9D6F-54D9A5760748}" type="presParOf" srcId="{A0B1F55E-91A5-43B0-AFDE-765B4D27122F}" destId="{D5529AF9-CDFE-43D2-9B99-3F51B8FCC68F}" srcOrd="3" destOrd="0" presId="urn:microsoft.com/office/officeart/2005/8/layout/radial4"/>
    <dgm:cxn modelId="{D712680E-3E46-4117-A966-6C6446D50728}" type="presParOf" srcId="{A0B1F55E-91A5-43B0-AFDE-765B4D27122F}" destId="{75BA60CC-FCE8-4A5E-A949-9B1EF85185F5}" srcOrd="4" destOrd="0" presId="urn:microsoft.com/office/officeart/2005/8/layout/radial4"/>
    <dgm:cxn modelId="{D6FD79EC-1F02-4847-AF59-E3802CB76896}" type="presParOf" srcId="{A0B1F55E-91A5-43B0-AFDE-765B4D27122F}" destId="{35A53450-1D9B-4353-9E8A-323D6FCF09D9}" srcOrd="5" destOrd="0" presId="urn:microsoft.com/office/officeart/2005/8/layout/radial4"/>
    <dgm:cxn modelId="{74FA9523-921B-423F-9F50-2CA8C2F8B322}" type="presParOf" srcId="{A0B1F55E-91A5-43B0-AFDE-765B4D27122F}" destId="{5213570B-855B-468F-A4EF-779BA930BD04}" srcOrd="6" destOrd="0" presId="urn:microsoft.com/office/officeart/2005/8/layout/radial4"/>
    <dgm:cxn modelId="{CACD2F15-5B6F-4BFB-8DC2-F6DD8F2A6A74}" type="presParOf" srcId="{A0B1F55E-91A5-43B0-AFDE-765B4D27122F}" destId="{6427CBC2-BC71-4765-9773-B646164EADC8}" srcOrd="7" destOrd="0" presId="urn:microsoft.com/office/officeart/2005/8/layout/radial4"/>
    <dgm:cxn modelId="{C9754625-EFAA-47B7-AEDD-8723743081BA}" type="presParOf" srcId="{A0B1F55E-91A5-43B0-AFDE-765B4D27122F}" destId="{91DFB4A6-4741-420F-B19B-3149A6D88839}" srcOrd="8" destOrd="0" presId="urn:microsoft.com/office/officeart/2005/8/layout/radial4"/>
    <dgm:cxn modelId="{A0EFD7CA-DA48-4CE8-9BE0-1C3518F5D232}" type="presParOf" srcId="{A0B1F55E-91A5-43B0-AFDE-765B4D27122F}" destId="{BF8829DE-D0E7-44A5-9021-9303EC5287B5}" srcOrd="9" destOrd="0" presId="urn:microsoft.com/office/officeart/2005/8/layout/radial4"/>
    <dgm:cxn modelId="{F2262BD2-36C4-45F6-AB35-9BDD4C7A5175}" type="presParOf" srcId="{A0B1F55E-91A5-43B0-AFDE-765B4D27122F}" destId="{86C2361D-BFC6-49CB-A7CF-27760987E707}" srcOrd="10" destOrd="0" presId="urn:microsoft.com/office/officeart/2005/8/layout/radial4"/>
    <dgm:cxn modelId="{CFC5D01D-39F2-4994-8E64-59B24A488670}" type="presParOf" srcId="{A0B1F55E-91A5-43B0-AFDE-765B4D27122F}" destId="{D051CBC8-4A97-4400-9BC3-B2A60270320A}" srcOrd="11" destOrd="0" presId="urn:microsoft.com/office/officeart/2005/8/layout/radial4"/>
    <dgm:cxn modelId="{ACDE1FCA-0B08-4E1E-815E-CFA2F939AF2A}" type="presParOf" srcId="{A0B1F55E-91A5-43B0-AFDE-765B4D27122F}" destId="{A03150E3-6599-42FB-AFF9-0451AB8E0030}" srcOrd="12" destOrd="0" presId="urn:microsoft.com/office/officeart/2005/8/layout/radial4"/>
    <dgm:cxn modelId="{A8A91F8B-3F20-426B-A369-3BA41185C96A}" type="presParOf" srcId="{A0B1F55E-91A5-43B0-AFDE-765B4D27122F}" destId="{3192B217-0647-4C8D-B1EA-AC87ADA7238F}" srcOrd="13" destOrd="0" presId="urn:microsoft.com/office/officeart/2005/8/layout/radial4"/>
    <dgm:cxn modelId="{4BAD1985-776D-4ADD-9A58-9660E5A82F35}" type="presParOf" srcId="{A0B1F55E-91A5-43B0-AFDE-765B4D27122F}" destId="{FAE05130-3BB6-4124-B4B7-14AEF3437F1A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949E98-2523-4345-8938-43352B5D04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5ADE3FB-25C4-4A90-A825-FC524208656F}">
      <dgm:prSet phldrT="[Text]"/>
      <dgm:spPr/>
      <dgm:t>
        <a:bodyPr/>
        <a:lstStyle/>
        <a:p>
          <a:r>
            <a:rPr lang="en-US" dirty="0" smtClean="0"/>
            <a:t>Walk in the guest shoes</a:t>
          </a:r>
          <a:endParaRPr lang="en-US" dirty="0"/>
        </a:p>
      </dgm:t>
    </dgm:pt>
    <dgm:pt modelId="{0AD74851-CE8A-4166-85C8-AA1584E31012}" type="parTrans" cxnId="{247A629C-952D-476A-9C91-FF7DCCF1F23E}">
      <dgm:prSet/>
      <dgm:spPr/>
      <dgm:t>
        <a:bodyPr/>
        <a:lstStyle/>
        <a:p>
          <a:endParaRPr lang="en-US"/>
        </a:p>
      </dgm:t>
    </dgm:pt>
    <dgm:pt modelId="{4AB7C108-ACA1-47D8-9C4C-214DAD8FFFCA}" type="sibTrans" cxnId="{247A629C-952D-476A-9C91-FF7DCCF1F23E}">
      <dgm:prSet/>
      <dgm:spPr/>
      <dgm:t>
        <a:bodyPr/>
        <a:lstStyle/>
        <a:p>
          <a:endParaRPr lang="en-US"/>
        </a:p>
      </dgm:t>
    </dgm:pt>
    <dgm:pt modelId="{BA7F747C-AFA9-41DF-92DF-7C9501D065B0}">
      <dgm:prSet phldrT="[Text]"/>
      <dgm:spPr/>
      <dgm:t>
        <a:bodyPr/>
        <a:lstStyle/>
        <a:p>
          <a:r>
            <a:rPr lang="en-US" dirty="0" smtClean="0"/>
            <a:t>Define the Experience</a:t>
          </a:r>
          <a:endParaRPr lang="en-US" dirty="0"/>
        </a:p>
      </dgm:t>
    </dgm:pt>
    <dgm:pt modelId="{2AED1BA9-C145-4FC3-91EB-8E0C87BEB5F6}" type="parTrans" cxnId="{72615F18-2440-4D96-BEFB-7EA687BAC43C}">
      <dgm:prSet/>
      <dgm:spPr/>
      <dgm:t>
        <a:bodyPr/>
        <a:lstStyle/>
        <a:p>
          <a:endParaRPr lang="en-US"/>
        </a:p>
      </dgm:t>
    </dgm:pt>
    <dgm:pt modelId="{122CB904-E47F-4280-988C-2179BBCC4678}" type="sibTrans" cxnId="{72615F18-2440-4D96-BEFB-7EA687BAC43C}">
      <dgm:prSet/>
      <dgm:spPr/>
      <dgm:t>
        <a:bodyPr/>
        <a:lstStyle/>
        <a:p>
          <a:endParaRPr lang="en-US"/>
        </a:p>
      </dgm:t>
    </dgm:pt>
    <dgm:pt modelId="{61A0241C-35B6-4569-A4A4-CF7AF4290720}">
      <dgm:prSet phldrT="[Text]"/>
      <dgm:spPr/>
      <dgm:t>
        <a:bodyPr/>
        <a:lstStyle/>
        <a:p>
          <a:r>
            <a:rPr lang="en-US" dirty="0" smtClean="0"/>
            <a:t>Execute</a:t>
          </a:r>
          <a:endParaRPr lang="en-US" dirty="0"/>
        </a:p>
      </dgm:t>
    </dgm:pt>
    <dgm:pt modelId="{D4207AC0-0A5C-41F0-9860-E73479409802}" type="parTrans" cxnId="{6242A734-D430-4D39-9E85-B603C36F376B}">
      <dgm:prSet/>
      <dgm:spPr/>
      <dgm:t>
        <a:bodyPr/>
        <a:lstStyle/>
        <a:p>
          <a:endParaRPr lang="en-US"/>
        </a:p>
      </dgm:t>
    </dgm:pt>
    <dgm:pt modelId="{42932E74-E257-46C9-BB91-DC6CD6D98C48}" type="sibTrans" cxnId="{6242A734-D430-4D39-9E85-B603C36F376B}">
      <dgm:prSet/>
      <dgm:spPr/>
      <dgm:t>
        <a:bodyPr/>
        <a:lstStyle/>
        <a:p>
          <a:endParaRPr lang="en-US"/>
        </a:p>
      </dgm:t>
    </dgm:pt>
    <dgm:pt modelId="{961BF1DA-050F-4F0B-9D05-623F52E89F0F}" type="pres">
      <dgm:prSet presAssocID="{E7949E98-2523-4345-8938-43352B5D04CA}" presName="Name0" presStyleCnt="0">
        <dgm:presLayoutVars>
          <dgm:dir/>
          <dgm:animLvl val="lvl"/>
          <dgm:resizeHandles val="exact"/>
        </dgm:presLayoutVars>
      </dgm:prSet>
      <dgm:spPr/>
    </dgm:pt>
    <dgm:pt modelId="{4E0439BA-3847-4841-8CC1-FDDD9D26B985}" type="pres">
      <dgm:prSet presAssocID="{35ADE3FB-25C4-4A90-A825-FC52420865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FED74-7670-48B6-B8E6-1584FE3B9B38}" type="pres">
      <dgm:prSet presAssocID="{4AB7C108-ACA1-47D8-9C4C-214DAD8FFFCA}" presName="parTxOnlySpace" presStyleCnt="0"/>
      <dgm:spPr/>
    </dgm:pt>
    <dgm:pt modelId="{97BCEA10-3C4A-4C4C-B5D5-271E292F5267}" type="pres">
      <dgm:prSet presAssocID="{BA7F747C-AFA9-41DF-92DF-7C9501D065B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699E6-D087-4EAE-975A-872D90874356}" type="pres">
      <dgm:prSet presAssocID="{122CB904-E47F-4280-988C-2179BBCC4678}" presName="parTxOnlySpace" presStyleCnt="0"/>
      <dgm:spPr/>
    </dgm:pt>
    <dgm:pt modelId="{310B7845-46C9-46C1-B25F-0B485980338F}" type="pres">
      <dgm:prSet presAssocID="{61A0241C-35B6-4569-A4A4-CF7AF429072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DB790E-76B8-45BA-91A9-AB08EEBC21C5}" type="presOf" srcId="{E7949E98-2523-4345-8938-43352B5D04CA}" destId="{961BF1DA-050F-4F0B-9D05-623F52E89F0F}" srcOrd="0" destOrd="0" presId="urn:microsoft.com/office/officeart/2005/8/layout/chevron1"/>
    <dgm:cxn modelId="{AECDE384-DECE-4E12-AF27-378F3396A185}" type="presOf" srcId="{35ADE3FB-25C4-4A90-A825-FC524208656F}" destId="{4E0439BA-3847-4841-8CC1-FDDD9D26B985}" srcOrd="0" destOrd="0" presId="urn:microsoft.com/office/officeart/2005/8/layout/chevron1"/>
    <dgm:cxn modelId="{247A629C-952D-476A-9C91-FF7DCCF1F23E}" srcId="{E7949E98-2523-4345-8938-43352B5D04CA}" destId="{35ADE3FB-25C4-4A90-A825-FC524208656F}" srcOrd="0" destOrd="0" parTransId="{0AD74851-CE8A-4166-85C8-AA1584E31012}" sibTransId="{4AB7C108-ACA1-47D8-9C4C-214DAD8FFFCA}"/>
    <dgm:cxn modelId="{6242A734-D430-4D39-9E85-B603C36F376B}" srcId="{E7949E98-2523-4345-8938-43352B5D04CA}" destId="{61A0241C-35B6-4569-A4A4-CF7AF4290720}" srcOrd="2" destOrd="0" parTransId="{D4207AC0-0A5C-41F0-9860-E73479409802}" sibTransId="{42932E74-E257-46C9-BB91-DC6CD6D98C48}"/>
    <dgm:cxn modelId="{66D13E31-E510-421D-8559-8488AC86FEF9}" type="presOf" srcId="{61A0241C-35B6-4569-A4A4-CF7AF4290720}" destId="{310B7845-46C9-46C1-B25F-0B485980338F}" srcOrd="0" destOrd="0" presId="urn:microsoft.com/office/officeart/2005/8/layout/chevron1"/>
    <dgm:cxn modelId="{D1803ACF-E00C-44AB-9161-259878EE5738}" type="presOf" srcId="{BA7F747C-AFA9-41DF-92DF-7C9501D065B0}" destId="{97BCEA10-3C4A-4C4C-B5D5-271E292F5267}" srcOrd="0" destOrd="0" presId="urn:microsoft.com/office/officeart/2005/8/layout/chevron1"/>
    <dgm:cxn modelId="{72615F18-2440-4D96-BEFB-7EA687BAC43C}" srcId="{E7949E98-2523-4345-8938-43352B5D04CA}" destId="{BA7F747C-AFA9-41DF-92DF-7C9501D065B0}" srcOrd="1" destOrd="0" parTransId="{2AED1BA9-C145-4FC3-91EB-8E0C87BEB5F6}" sibTransId="{122CB904-E47F-4280-988C-2179BBCC4678}"/>
    <dgm:cxn modelId="{EF7CC0F8-EBA1-49EF-9274-907C223BDBB4}" type="presParOf" srcId="{961BF1DA-050F-4F0B-9D05-623F52E89F0F}" destId="{4E0439BA-3847-4841-8CC1-FDDD9D26B985}" srcOrd="0" destOrd="0" presId="urn:microsoft.com/office/officeart/2005/8/layout/chevron1"/>
    <dgm:cxn modelId="{7F5D4B27-8DB6-4F6B-9E4C-BD65D2A24BEA}" type="presParOf" srcId="{961BF1DA-050F-4F0B-9D05-623F52E89F0F}" destId="{000FED74-7670-48B6-B8E6-1584FE3B9B38}" srcOrd="1" destOrd="0" presId="urn:microsoft.com/office/officeart/2005/8/layout/chevron1"/>
    <dgm:cxn modelId="{78C80633-5AD2-4B6A-94E4-4E7085C61BCE}" type="presParOf" srcId="{961BF1DA-050F-4F0B-9D05-623F52E89F0F}" destId="{97BCEA10-3C4A-4C4C-B5D5-271E292F5267}" srcOrd="2" destOrd="0" presId="urn:microsoft.com/office/officeart/2005/8/layout/chevron1"/>
    <dgm:cxn modelId="{D0E81A71-6838-4E2B-9A77-5A2C1E0A3501}" type="presParOf" srcId="{961BF1DA-050F-4F0B-9D05-623F52E89F0F}" destId="{B17699E6-D087-4EAE-975A-872D90874356}" srcOrd="3" destOrd="0" presId="urn:microsoft.com/office/officeart/2005/8/layout/chevron1"/>
    <dgm:cxn modelId="{1EA01CB7-996C-4A19-9DF8-9E6481FE5181}" type="presParOf" srcId="{961BF1DA-050F-4F0B-9D05-623F52E89F0F}" destId="{310B7845-46C9-46C1-B25F-0B485980338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A083B3-4A9D-4752-9266-2EDFC301699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0F0210-FE36-48A7-A09D-3F42CFF2E40D}">
      <dgm:prSet phldrT="[Text]"/>
      <dgm:spPr/>
      <dgm:t>
        <a:bodyPr/>
        <a:lstStyle/>
        <a:p>
          <a:r>
            <a:rPr lang="en-US" dirty="0" smtClean="0"/>
            <a:t>Standards</a:t>
          </a:r>
          <a:endParaRPr lang="en-US" dirty="0"/>
        </a:p>
      </dgm:t>
    </dgm:pt>
    <dgm:pt modelId="{5AE45EDB-B885-405F-96DF-F92A67C6504F}" type="parTrans" cxnId="{997725CC-FE23-4B60-8F10-1B179E628A8C}">
      <dgm:prSet/>
      <dgm:spPr/>
      <dgm:t>
        <a:bodyPr/>
        <a:lstStyle/>
        <a:p>
          <a:endParaRPr lang="en-US"/>
        </a:p>
      </dgm:t>
    </dgm:pt>
    <dgm:pt modelId="{3FCE7C94-EDB7-4C11-BEBE-4AA113427292}" type="sibTrans" cxnId="{997725CC-FE23-4B60-8F10-1B179E628A8C}">
      <dgm:prSet/>
      <dgm:spPr/>
      <dgm:t>
        <a:bodyPr/>
        <a:lstStyle/>
        <a:p>
          <a:endParaRPr lang="en-US"/>
        </a:p>
      </dgm:t>
    </dgm:pt>
    <dgm:pt modelId="{11C0B53E-1D39-4BB7-9575-F2CF20F34200}">
      <dgm:prSet phldrT="[Text]"/>
      <dgm:spPr/>
      <dgm:t>
        <a:bodyPr/>
        <a:lstStyle/>
        <a:p>
          <a:r>
            <a:rPr lang="en-US" dirty="0" smtClean="0"/>
            <a:t>Safety</a:t>
          </a:r>
          <a:endParaRPr lang="en-US" dirty="0"/>
        </a:p>
      </dgm:t>
    </dgm:pt>
    <dgm:pt modelId="{CE074473-7EFF-4996-AF85-0E2878071ACC}" type="parTrans" cxnId="{31BADEAD-D4BC-40C3-A832-5A88D7B6E796}">
      <dgm:prSet/>
      <dgm:spPr/>
      <dgm:t>
        <a:bodyPr/>
        <a:lstStyle/>
        <a:p>
          <a:endParaRPr lang="en-US"/>
        </a:p>
      </dgm:t>
    </dgm:pt>
    <dgm:pt modelId="{470C9C1B-2FA9-47B6-8016-D287A11886AA}" type="sibTrans" cxnId="{31BADEAD-D4BC-40C3-A832-5A88D7B6E796}">
      <dgm:prSet/>
      <dgm:spPr/>
      <dgm:t>
        <a:bodyPr/>
        <a:lstStyle/>
        <a:p>
          <a:endParaRPr lang="en-US"/>
        </a:p>
      </dgm:t>
    </dgm:pt>
    <dgm:pt modelId="{BBECC227-3583-451D-A7D4-EBF2DA7FF620}">
      <dgm:prSet phldrT="[Text]"/>
      <dgm:spPr/>
      <dgm:t>
        <a:bodyPr/>
        <a:lstStyle/>
        <a:p>
          <a:r>
            <a:rPr lang="en-US" dirty="0" smtClean="0"/>
            <a:t>Condition</a:t>
          </a:r>
          <a:endParaRPr lang="en-US" dirty="0"/>
        </a:p>
      </dgm:t>
    </dgm:pt>
    <dgm:pt modelId="{5FC7E88C-5EF2-461B-9D1D-7DD7B428FADF}" type="parTrans" cxnId="{30D06F55-42B6-4843-9B99-BD3F5653A447}">
      <dgm:prSet/>
      <dgm:spPr/>
      <dgm:t>
        <a:bodyPr/>
        <a:lstStyle/>
        <a:p>
          <a:endParaRPr lang="en-US"/>
        </a:p>
      </dgm:t>
    </dgm:pt>
    <dgm:pt modelId="{37BE137A-E487-4942-87CB-F9A0614374A3}" type="sibTrans" cxnId="{30D06F55-42B6-4843-9B99-BD3F5653A447}">
      <dgm:prSet/>
      <dgm:spPr/>
      <dgm:t>
        <a:bodyPr/>
        <a:lstStyle/>
        <a:p>
          <a:endParaRPr lang="en-US"/>
        </a:p>
      </dgm:t>
    </dgm:pt>
    <dgm:pt modelId="{01C77793-06A7-4AFD-A32D-D4C4BD5D0561}">
      <dgm:prSet phldrT="[Text]"/>
      <dgm:spPr/>
      <dgm:t>
        <a:bodyPr/>
        <a:lstStyle/>
        <a:p>
          <a:r>
            <a:rPr lang="en-US" dirty="0" smtClean="0"/>
            <a:t>Your Brand</a:t>
          </a:r>
        </a:p>
      </dgm:t>
    </dgm:pt>
    <dgm:pt modelId="{A198E776-794D-4E80-961B-ADBF438C4041}" type="parTrans" cxnId="{0952E8E3-C23B-4050-B624-6036165FF268}">
      <dgm:prSet/>
      <dgm:spPr/>
      <dgm:t>
        <a:bodyPr/>
        <a:lstStyle/>
        <a:p>
          <a:endParaRPr lang="en-US"/>
        </a:p>
      </dgm:t>
    </dgm:pt>
    <dgm:pt modelId="{061FFB73-22C2-41AD-830E-A80DA8D226EC}" type="sibTrans" cxnId="{0952E8E3-C23B-4050-B624-6036165FF268}">
      <dgm:prSet/>
      <dgm:spPr/>
      <dgm:t>
        <a:bodyPr/>
        <a:lstStyle/>
        <a:p>
          <a:endParaRPr lang="en-US"/>
        </a:p>
      </dgm:t>
    </dgm:pt>
    <dgm:pt modelId="{A8D3A94E-7DA6-4275-BA93-1EC040E44709}">
      <dgm:prSet phldrT="[Text]"/>
      <dgm:spPr/>
      <dgm:t>
        <a:bodyPr/>
        <a:lstStyle/>
        <a:p>
          <a:r>
            <a:rPr lang="en-US" dirty="0" smtClean="0"/>
            <a:t>Cleanliness</a:t>
          </a:r>
          <a:endParaRPr lang="en-US" dirty="0"/>
        </a:p>
      </dgm:t>
    </dgm:pt>
    <dgm:pt modelId="{08420682-F898-48D8-A288-DD687F2F801B}" type="parTrans" cxnId="{4B982758-4A9C-4F5A-8DCB-B9911117F78F}">
      <dgm:prSet/>
      <dgm:spPr/>
      <dgm:t>
        <a:bodyPr/>
        <a:lstStyle/>
        <a:p>
          <a:endParaRPr lang="en-US"/>
        </a:p>
      </dgm:t>
    </dgm:pt>
    <dgm:pt modelId="{BB213D43-D059-4E29-8AC0-3277C0D75599}" type="sibTrans" cxnId="{4B982758-4A9C-4F5A-8DCB-B9911117F78F}">
      <dgm:prSet/>
      <dgm:spPr/>
      <dgm:t>
        <a:bodyPr/>
        <a:lstStyle/>
        <a:p>
          <a:endParaRPr lang="en-US"/>
        </a:p>
      </dgm:t>
    </dgm:pt>
    <dgm:pt modelId="{6F123168-6480-4B55-8A49-454059655CBE}" type="pres">
      <dgm:prSet presAssocID="{C8A083B3-4A9D-4752-9266-2EDFC301699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16BDE5-1845-4B84-9D45-246145CF09EF}" type="pres">
      <dgm:prSet presAssocID="{C8A083B3-4A9D-4752-9266-2EDFC3016995}" presName="radial" presStyleCnt="0">
        <dgm:presLayoutVars>
          <dgm:animLvl val="ctr"/>
        </dgm:presLayoutVars>
      </dgm:prSet>
      <dgm:spPr/>
    </dgm:pt>
    <dgm:pt modelId="{115E6C71-EE2C-4884-AF61-75CAEF94235D}" type="pres">
      <dgm:prSet presAssocID="{9F0F0210-FE36-48A7-A09D-3F42CFF2E40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1CB42AA8-5145-45E5-A27C-329773260F6F}" type="pres">
      <dgm:prSet presAssocID="{11C0B53E-1D39-4BB7-9575-F2CF20F3420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89FDB-A8A6-4C4C-BF26-8334C82E237A}" type="pres">
      <dgm:prSet presAssocID="{BBECC227-3583-451D-A7D4-EBF2DA7FF620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E7F5D-6033-4F82-9B82-04AF73E3F7B1}" type="pres">
      <dgm:prSet presAssocID="{01C77793-06A7-4AFD-A32D-D4C4BD5D056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9B2EF-22BA-49F1-95DE-2AD2A899AB62}" type="pres">
      <dgm:prSet presAssocID="{A8D3A94E-7DA6-4275-BA93-1EC040E44709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982758-4A9C-4F5A-8DCB-B9911117F78F}" srcId="{9F0F0210-FE36-48A7-A09D-3F42CFF2E40D}" destId="{A8D3A94E-7DA6-4275-BA93-1EC040E44709}" srcOrd="3" destOrd="0" parTransId="{08420682-F898-48D8-A288-DD687F2F801B}" sibTransId="{BB213D43-D059-4E29-8AC0-3277C0D75599}"/>
    <dgm:cxn modelId="{6B9CA9E6-4FF7-491D-ABF9-DCF95CC7A7D2}" type="presOf" srcId="{BBECC227-3583-451D-A7D4-EBF2DA7FF620}" destId="{65689FDB-A8A6-4C4C-BF26-8334C82E237A}" srcOrd="0" destOrd="0" presId="urn:microsoft.com/office/officeart/2005/8/layout/radial3"/>
    <dgm:cxn modelId="{30D06F55-42B6-4843-9B99-BD3F5653A447}" srcId="{9F0F0210-FE36-48A7-A09D-3F42CFF2E40D}" destId="{BBECC227-3583-451D-A7D4-EBF2DA7FF620}" srcOrd="1" destOrd="0" parTransId="{5FC7E88C-5EF2-461B-9D1D-7DD7B428FADF}" sibTransId="{37BE137A-E487-4942-87CB-F9A0614374A3}"/>
    <dgm:cxn modelId="{582F8DD6-0D19-49DE-826D-77A5C4A46242}" type="presOf" srcId="{C8A083B3-4A9D-4752-9266-2EDFC3016995}" destId="{6F123168-6480-4B55-8A49-454059655CBE}" srcOrd="0" destOrd="0" presId="urn:microsoft.com/office/officeart/2005/8/layout/radial3"/>
    <dgm:cxn modelId="{E01F72FE-49F6-4FF8-B422-89D6DD1A3F3B}" type="presOf" srcId="{11C0B53E-1D39-4BB7-9575-F2CF20F34200}" destId="{1CB42AA8-5145-45E5-A27C-329773260F6F}" srcOrd="0" destOrd="0" presId="urn:microsoft.com/office/officeart/2005/8/layout/radial3"/>
    <dgm:cxn modelId="{AA1EE6E5-3E0B-403C-9C3D-4A1B33530351}" type="presOf" srcId="{A8D3A94E-7DA6-4275-BA93-1EC040E44709}" destId="{DF19B2EF-22BA-49F1-95DE-2AD2A899AB62}" srcOrd="0" destOrd="0" presId="urn:microsoft.com/office/officeart/2005/8/layout/radial3"/>
    <dgm:cxn modelId="{4BBD97C5-E168-4CCC-AC0E-69D4C5F6BB49}" type="presOf" srcId="{9F0F0210-FE36-48A7-A09D-3F42CFF2E40D}" destId="{115E6C71-EE2C-4884-AF61-75CAEF94235D}" srcOrd="0" destOrd="0" presId="urn:microsoft.com/office/officeart/2005/8/layout/radial3"/>
    <dgm:cxn modelId="{0952E8E3-C23B-4050-B624-6036165FF268}" srcId="{9F0F0210-FE36-48A7-A09D-3F42CFF2E40D}" destId="{01C77793-06A7-4AFD-A32D-D4C4BD5D0561}" srcOrd="2" destOrd="0" parTransId="{A198E776-794D-4E80-961B-ADBF438C4041}" sibTransId="{061FFB73-22C2-41AD-830E-A80DA8D226EC}"/>
    <dgm:cxn modelId="{997725CC-FE23-4B60-8F10-1B179E628A8C}" srcId="{C8A083B3-4A9D-4752-9266-2EDFC3016995}" destId="{9F0F0210-FE36-48A7-A09D-3F42CFF2E40D}" srcOrd="0" destOrd="0" parTransId="{5AE45EDB-B885-405F-96DF-F92A67C6504F}" sibTransId="{3FCE7C94-EDB7-4C11-BEBE-4AA113427292}"/>
    <dgm:cxn modelId="{31BADEAD-D4BC-40C3-A832-5A88D7B6E796}" srcId="{9F0F0210-FE36-48A7-A09D-3F42CFF2E40D}" destId="{11C0B53E-1D39-4BB7-9575-F2CF20F34200}" srcOrd="0" destOrd="0" parTransId="{CE074473-7EFF-4996-AF85-0E2878071ACC}" sibTransId="{470C9C1B-2FA9-47B6-8016-D287A11886AA}"/>
    <dgm:cxn modelId="{10714527-8930-4BCA-BF9D-E1296C2A1028}" type="presOf" srcId="{01C77793-06A7-4AFD-A32D-D4C4BD5D0561}" destId="{F76E7F5D-6033-4F82-9B82-04AF73E3F7B1}" srcOrd="0" destOrd="0" presId="urn:microsoft.com/office/officeart/2005/8/layout/radial3"/>
    <dgm:cxn modelId="{B979EDF5-03F8-416D-9209-3DFD78F1B57A}" type="presParOf" srcId="{6F123168-6480-4B55-8A49-454059655CBE}" destId="{8816BDE5-1845-4B84-9D45-246145CF09EF}" srcOrd="0" destOrd="0" presId="urn:microsoft.com/office/officeart/2005/8/layout/radial3"/>
    <dgm:cxn modelId="{CFF51CC6-92C9-4E46-A962-452680461DA1}" type="presParOf" srcId="{8816BDE5-1845-4B84-9D45-246145CF09EF}" destId="{115E6C71-EE2C-4884-AF61-75CAEF94235D}" srcOrd="0" destOrd="0" presId="urn:microsoft.com/office/officeart/2005/8/layout/radial3"/>
    <dgm:cxn modelId="{78A25BCF-81C7-49F9-841A-BEC3C23C1986}" type="presParOf" srcId="{8816BDE5-1845-4B84-9D45-246145CF09EF}" destId="{1CB42AA8-5145-45E5-A27C-329773260F6F}" srcOrd="1" destOrd="0" presId="urn:microsoft.com/office/officeart/2005/8/layout/radial3"/>
    <dgm:cxn modelId="{F3B53338-11E7-45E3-AF7F-04B9BA2BE3D9}" type="presParOf" srcId="{8816BDE5-1845-4B84-9D45-246145CF09EF}" destId="{65689FDB-A8A6-4C4C-BF26-8334C82E237A}" srcOrd="2" destOrd="0" presId="urn:microsoft.com/office/officeart/2005/8/layout/radial3"/>
    <dgm:cxn modelId="{4BC1EBD5-40D6-4E0E-9298-9244AC11C69E}" type="presParOf" srcId="{8816BDE5-1845-4B84-9D45-246145CF09EF}" destId="{F76E7F5D-6033-4F82-9B82-04AF73E3F7B1}" srcOrd="3" destOrd="0" presId="urn:microsoft.com/office/officeart/2005/8/layout/radial3"/>
    <dgm:cxn modelId="{02028935-D6E7-415B-B6E9-155F484A69D0}" type="presParOf" srcId="{8816BDE5-1845-4B84-9D45-246145CF09EF}" destId="{DF19B2EF-22BA-49F1-95DE-2AD2A899AB6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71329D-7CB8-4B4B-A35F-8C1D225D7C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5EA062-7D16-4A4B-8689-43FAE4757DB1}">
      <dgm:prSet phldrT="[Text]" custT="1"/>
      <dgm:spPr/>
      <dgm:t>
        <a:bodyPr/>
        <a:lstStyle/>
        <a:p>
          <a:r>
            <a:rPr lang="en-US" sz="4000" dirty="0" smtClean="0"/>
            <a:t>Safety</a:t>
          </a:r>
          <a:endParaRPr lang="en-US" sz="4000" dirty="0"/>
        </a:p>
      </dgm:t>
    </dgm:pt>
    <dgm:pt modelId="{408987AF-DE1B-476A-8916-5D24498C4B4D}" type="parTrans" cxnId="{99BE95A8-B73B-4F92-894F-F4E97B19C28C}">
      <dgm:prSet/>
      <dgm:spPr/>
      <dgm:t>
        <a:bodyPr/>
        <a:lstStyle/>
        <a:p>
          <a:endParaRPr lang="en-US"/>
        </a:p>
      </dgm:t>
    </dgm:pt>
    <dgm:pt modelId="{ABEB3DE3-51CD-45FB-B1A9-0F7E09128770}" type="sibTrans" cxnId="{99BE95A8-B73B-4F92-894F-F4E97B19C28C}">
      <dgm:prSet/>
      <dgm:spPr/>
      <dgm:t>
        <a:bodyPr/>
        <a:lstStyle/>
        <a:p>
          <a:endParaRPr lang="en-US"/>
        </a:p>
      </dgm:t>
    </dgm:pt>
    <dgm:pt modelId="{F2537247-6063-4F30-845D-133874F808E0}">
      <dgm:prSet phldrT="[Text]" custT="1"/>
      <dgm:spPr/>
      <dgm:t>
        <a:bodyPr/>
        <a:lstStyle/>
        <a:p>
          <a:r>
            <a:rPr lang="en-US" sz="1400" dirty="0" smtClean="0"/>
            <a:t>Guest Security</a:t>
          </a:r>
          <a:endParaRPr lang="en-US" sz="1400" dirty="0"/>
        </a:p>
      </dgm:t>
    </dgm:pt>
    <dgm:pt modelId="{6948624C-A754-48D0-BAE0-63B6695F6101}" type="parTrans" cxnId="{1C1FACD7-9CC8-4B72-A237-92C61CF203B4}">
      <dgm:prSet/>
      <dgm:spPr/>
      <dgm:t>
        <a:bodyPr/>
        <a:lstStyle/>
        <a:p>
          <a:endParaRPr lang="en-US"/>
        </a:p>
      </dgm:t>
    </dgm:pt>
    <dgm:pt modelId="{0C950758-F7EF-4E64-AD5C-2E7DA8763962}" type="sibTrans" cxnId="{1C1FACD7-9CC8-4B72-A237-92C61CF203B4}">
      <dgm:prSet/>
      <dgm:spPr/>
      <dgm:t>
        <a:bodyPr/>
        <a:lstStyle/>
        <a:p>
          <a:endParaRPr lang="en-US"/>
        </a:p>
      </dgm:t>
    </dgm:pt>
    <dgm:pt modelId="{647FD166-46AE-44A0-A6F8-F2D682AC6837}">
      <dgm:prSet custT="1"/>
      <dgm:spPr/>
      <dgm:t>
        <a:bodyPr/>
        <a:lstStyle/>
        <a:p>
          <a:r>
            <a:rPr lang="en-US" sz="4000" dirty="0" smtClean="0"/>
            <a:t>Cleanliness</a:t>
          </a:r>
          <a:endParaRPr lang="en-US" sz="4000" dirty="0"/>
        </a:p>
      </dgm:t>
    </dgm:pt>
    <dgm:pt modelId="{D7ACF2EA-2865-4329-9DBB-B2B39D5B58E6}" type="parTrans" cxnId="{2A6F7CEF-FCD3-47F1-B447-631455BE6F39}">
      <dgm:prSet/>
      <dgm:spPr/>
      <dgm:t>
        <a:bodyPr/>
        <a:lstStyle/>
        <a:p>
          <a:endParaRPr lang="en-US"/>
        </a:p>
      </dgm:t>
    </dgm:pt>
    <dgm:pt modelId="{E2A12307-50E7-43E4-9F5A-33FF361193A6}" type="sibTrans" cxnId="{2A6F7CEF-FCD3-47F1-B447-631455BE6F39}">
      <dgm:prSet/>
      <dgm:spPr/>
      <dgm:t>
        <a:bodyPr/>
        <a:lstStyle/>
        <a:p>
          <a:endParaRPr lang="en-US"/>
        </a:p>
      </dgm:t>
    </dgm:pt>
    <dgm:pt modelId="{9299D7B2-95B0-450E-8CF6-FA80FEDBF19F}">
      <dgm:prSet custT="1"/>
      <dgm:spPr/>
      <dgm:t>
        <a:bodyPr/>
        <a:lstStyle/>
        <a:p>
          <a:endParaRPr lang="en-US" sz="1400" dirty="0"/>
        </a:p>
      </dgm:t>
    </dgm:pt>
    <dgm:pt modelId="{4C077902-AD4D-47DA-817E-8C48C545D049}" type="parTrans" cxnId="{1607F9D6-0459-4016-A101-1B2B2E82D078}">
      <dgm:prSet/>
      <dgm:spPr/>
      <dgm:t>
        <a:bodyPr/>
        <a:lstStyle/>
        <a:p>
          <a:endParaRPr lang="en-US"/>
        </a:p>
      </dgm:t>
    </dgm:pt>
    <dgm:pt modelId="{B46777CB-EB75-4BA3-B092-F3A2A4F953B2}" type="sibTrans" cxnId="{1607F9D6-0459-4016-A101-1B2B2E82D078}">
      <dgm:prSet/>
      <dgm:spPr/>
      <dgm:t>
        <a:bodyPr/>
        <a:lstStyle/>
        <a:p>
          <a:endParaRPr lang="en-US"/>
        </a:p>
      </dgm:t>
    </dgm:pt>
    <dgm:pt modelId="{2DE0F9F8-AC4A-4AC1-B531-3E7CF0AA5885}">
      <dgm:prSet/>
      <dgm:spPr/>
      <dgm:t>
        <a:bodyPr/>
        <a:lstStyle/>
        <a:p>
          <a:endParaRPr lang="en-US" sz="900" dirty="0"/>
        </a:p>
      </dgm:t>
    </dgm:pt>
    <dgm:pt modelId="{10CDFC1F-240B-4A0D-88CF-9072D6413EA5}" type="parTrans" cxnId="{6C6C6916-F914-4A9A-814C-3A3D131E329D}">
      <dgm:prSet/>
      <dgm:spPr/>
      <dgm:t>
        <a:bodyPr/>
        <a:lstStyle/>
        <a:p>
          <a:endParaRPr lang="en-US"/>
        </a:p>
      </dgm:t>
    </dgm:pt>
    <dgm:pt modelId="{9787D8E8-0861-4417-B64F-3FCAFF4CA5B9}" type="sibTrans" cxnId="{6C6C6916-F914-4A9A-814C-3A3D131E329D}">
      <dgm:prSet/>
      <dgm:spPr/>
      <dgm:t>
        <a:bodyPr/>
        <a:lstStyle/>
        <a:p>
          <a:endParaRPr lang="en-US"/>
        </a:p>
      </dgm:t>
    </dgm:pt>
    <dgm:pt modelId="{EA4B22A7-5ACB-420E-8973-B78A4C5BBB2D}">
      <dgm:prSet/>
      <dgm:spPr/>
      <dgm:t>
        <a:bodyPr/>
        <a:lstStyle/>
        <a:p>
          <a:r>
            <a:rPr lang="en-US" dirty="0" smtClean="0"/>
            <a:t>Condition</a:t>
          </a:r>
          <a:endParaRPr lang="en-US" dirty="0"/>
        </a:p>
      </dgm:t>
    </dgm:pt>
    <dgm:pt modelId="{668F73B8-2AD5-4956-BF18-53F57AC59851}" type="parTrans" cxnId="{2534C5F1-0229-440C-8E66-A84BEF665564}">
      <dgm:prSet/>
      <dgm:spPr/>
      <dgm:t>
        <a:bodyPr/>
        <a:lstStyle/>
        <a:p>
          <a:endParaRPr lang="en-US"/>
        </a:p>
      </dgm:t>
    </dgm:pt>
    <dgm:pt modelId="{8264D6BE-63C7-41BE-A545-912D6418373B}" type="sibTrans" cxnId="{2534C5F1-0229-440C-8E66-A84BEF665564}">
      <dgm:prSet/>
      <dgm:spPr/>
      <dgm:t>
        <a:bodyPr/>
        <a:lstStyle/>
        <a:p>
          <a:endParaRPr lang="en-US"/>
        </a:p>
      </dgm:t>
    </dgm:pt>
    <dgm:pt modelId="{11B104F2-0729-4C57-A57D-53FC23D788F5}">
      <dgm:prSet custT="1"/>
      <dgm:spPr/>
      <dgm:t>
        <a:bodyPr/>
        <a:lstStyle/>
        <a:p>
          <a:r>
            <a:rPr lang="en-US" sz="1400" dirty="0" smtClean="0"/>
            <a:t>Everything in working order</a:t>
          </a:r>
          <a:endParaRPr lang="en-US" sz="1400" dirty="0"/>
        </a:p>
      </dgm:t>
    </dgm:pt>
    <dgm:pt modelId="{6ABC5F50-3A22-4684-98CA-56FD50D40A5A}" type="parTrans" cxnId="{448FB4E9-EA0F-4A76-967E-71E5E67B3498}">
      <dgm:prSet/>
      <dgm:spPr/>
      <dgm:t>
        <a:bodyPr/>
        <a:lstStyle/>
        <a:p>
          <a:endParaRPr lang="en-US"/>
        </a:p>
      </dgm:t>
    </dgm:pt>
    <dgm:pt modelId="{9F9FD132-5808-403C-B4AC-690FD547BF91}" type="sibTrans" cxnId="{448FB4E9-EA0F-4A76-967E-71E5E67B3498}">
      <dgm:prSet/>
      <dgm:spPr/>
      <dgm:t>
        <a:bodyPr/>
        <a:lstStyle/>
        <a:p>
          <a:endParaRPr lang="en-US"/>
        </a:p>
      </dgm:t>
    </dgm:pt>
    <dgm:pt modelId="{E2C2BF26-4CA8-4DDA-A92C-C86FB44F2623}">
      <dgm:prSet/>
      <dgm:spPr/>
      <dgm:t>
        <a:bodyPr/>
        <a:lstStyle/>
        <a:p>
          <a:r>
            <a:rPr lang="en-US" dirty="0" smtClean="0"/>
            <a:t>Your Brand</a:t>
          </a:r>
          <a:endParaRPr lang="en-US" dirty="0"/>
        </a:p>
      </dgm:t>
    </dgm:pt>
    <dgm:pt modelId="{4039076F-ECA6-48F5-A92D-0D6966C0B514}" type="parTrans" cxnId="{DE991D65-B261-4122-93F4-18E187DDBD9B}">
      <dgm:prSet/>
      <dgm:spPr/>
      <dgm:t>
        <a:bodyPr/>
        <a:lstStyle/>
        <a:p>
          <a:endParaRPr lang="en-US"/>
        </a:p>
      </dgm:t>
    </dgm:pt>
    <dgm:pt modelId="{73DC6D3F-15C3-48EE-9325-D1FEA314D4D9}" type="sibTrans" cxnId="{DE991D65-B261-4122-93F4-18E187DDBD9B}">
      <dgm:prSet/>
      <dgm:spPr/>
      <dgm:t>
        <a:bodyPr/>
        <a:lstStyle/>
        <a:p>
          <a:endParaRPr lang="en-US"/>
        </a:p>
      </dgm:t>
    </dgm:pt>
    <dgm:pt modelId="{DCFFEAED-5D06-4031-BD24-112396A89B1E}">
      <dgm:prSet custT="1"/>
      <dgm:spPr/>
      <dgm:t>
        <a:bodyPr/>
        <a:lstStyle/>
        <a:p>
          <a:r>
            <a:rPr lang="en-US" sz="1400" dirty="0" smtClean="0"/>
            <a:t>Training</a:t>
          </a:r>
          <a:endParaRPr lang="en-US" sz="1400" dirty="0"/>
        </a:p>
      </dgm:t>
    </dgm:pt>
    <dgm:pt modelId="{363608D7-AA91-47CD-BD27-BE913E2E5194}" type="parTrans" cxnId="{7B024DA2-37DA-4F0E-8ACA-C91A0559C58F}">
      <dgm:prSet/>
      <dgm:spPr/>
      <dgm:t>
        <a:bodyPr/>
        <a:lstStyle/>
        <a:p>
          <a:endParaRPr lang="en-US"/>
        </a:p>
      </dgm:t>
    </dgm:pt>
    <dgm:pt modelId="{027437DD-9754-476F-A23F-A82D9C9B42B6}" type="sibTrans" cxnId="{7B024DA2-37DA-4F0E-8ACA-C91A0559C58F}">
      <dgm:prSet/>
      <dgm:spPr/>
      <dgm:t>
        <a:bodyPr/>
        <a:lstStyle/>
        <a:p>
          <a:endParaRPr lang="en-US"/>
        </a:p>
      </dgm:t>
    </dgm:pt>
    <dgm:pt modelId="{C8706214-2087-46F8-ADC2-9920D23E79E1}">
      <dgm:prSet phldrT="[Text]" custT="1"/>
      <dgm:spPr/>
      <dgm:t>
        <a:bodyPr/>
        <a:lstStyle/>
        <a:p>
          <a:r>
            <a:rPr lang="en-US" sz="1400" dirty="0" smtClean="0"/>
            <a:t>Guest Room Access and Guest Information</a:t>
          </a:r>
          <a:endParaRPr lang="en-US" sz="1400" dirty="0"/>
        </a:p>
      </dgm:t>
    </dgm:pt>
    <dgm:pt modelId="{CA52B5A3-3989-4299-BD42-6AEBEF0CFBD1}" type="parTrans" cxnId="{9E217924-A3A8-4D0E-AD21-610A0525900A}">
      <dgm:prSet/>
      <dgm:spPr/>
      <dgm:t>
        <a:bodyPr/>
        <a:lstStyle/>
        <a:p>
          <a:endParaRPr lang="en-US"/>
        </a:p>
      </dgm:t>
    </dgm:pt>
    <dgm:pt modelId="{34C2E747-1443-4769-A7EC-3A0C02402D88}" type="sibTrans" cxnId="{9E217924-A3A8-4D0E-AD21-610A0525900A}">
      <dgm:prSet/>
      <dgm:spPr/>
      <dgm:t>
        <a:bodyPr/>
        <a:lstStyle/>
        <a:p>
          <a:endParaRPr lang="en-US"/>
        </a:p>
      </dgm:t>
    </dgm:pt>
    <dgm:pt modelId="{D3EA8065-7FBA-4CFC-9B50-1BB43BA499FB}">
      <dgm:prSet phldrT="[Text]" custT="1"/>
      <dgm:spPr/>
      <dgm:t>
        <a:bodyPr/>
        <a:lstStyle/>
        <a:p>
          <a:r>
            <a:rPr lang="en-US" sz="1400" dirty="0" smtClean="0"/>
            <a:t>Emergency Procedures</a:t>
          </a:r>
          <a:endParaRPr lang="en-US" sz="1400" dirty="0"/>
        </a:p>
      </dgm:t>
    </dgm:pt>
    <dgm:pt modelId="{ECF278EA-CF1C-43BE-9F68-A26CF2C2B236}" type="parTrans" cxnId="{71635F50-3553-4414-A6D5-DC9707F0852F}">
      <dgm:prSet/>
      <dgm:spPr/>
      <dgm:t>
        <a:bodyPr/>
        <a:lstStyle/>
        <a:p>
          <a:endParaRPr lang="en-US"/>
        </a:p>
      </dgm:t>
    </dgm:pt>
    <dgm:pt modelId="{6FECD500-6D9C-4491-AE0B-F0A975C3FBB1}" type="sibTrans" cxnId="{71635F50-3553-4414-A6D5-DC9707F0852F}">
      <dgm:prSet/>
      <dgm:spPr/>
      <dgm:t>
        <a:bodyPr/>
        <a:lstStyle/>
        <a:p>
          <a:endParaRPr lang="en-US"/>
        </a:p>
      </dgm:t>
    </dgm:pt>
    <dgm:pt modelId="{6053ABFC-DDAC-42FF-9C57-FC7EA49FC5D3}">
      <dgm:prSet phldrT="[Text]" custT="1"/>
      <dgm:spPr/>
      <dgm:t>
        <a:bodyPr/>
        <a:lstStyle/>
        <a:p>
          <a:r>
            <a:rPr lang="en-US" sz="1400" dirty="0" smtClean="0"/>
            <a:t>Recreational Safety Procedures</a:t>
          </a:r>
          <a:endParaRPr lang="en-US" sz="1400" dirty="0"/>
        </a:p>
      </dgm:t>
    </dgm:pt>
    <dgm:pt modelId="{09361785-DA24-4C97-B22C-99ED0D0D91D8}" type="parTrans" cxnId="{6B0C9B1C-3C1B-48ED-8A0F-5314F5EAA55E}">
      <dgm:prSet/>
      <dgm:spPr/>
      <dgm:t>
        <a:bodyPr/>
        <a:lstStyle/>
        <a:p>
          <a:endParaRPr lang="en-US"/>
        </a:p>
      </dgm:t>
    </dgm:pt>
    <dgm:pt modelId="{6B032C74-61E0-4E4E-91F2-41018B154AF3}" type="sibTrans" cxnId="{6B0C9B1C-3C1B-48ED-8A0F-5314F5EAA55E}">
      <dgm:prSet/>
      <dgm:spPr/>
      <dgm:t>
        <a:bodyPr/>
        <a:lstStyle/>
        <a:p>
          <a:endParaRPr lang="en-US"/>
        </a:p>
      </dgm:t>
    </dgm:pt>
    <dgm:pt modelId="{90BE3B1E-C906-44AB-880C-32A3F55CC51A}">
      <dgm:prSet custT="1"/>
      <dgm:spPr/>
      <dgm:t>
        <a:bodyPr/>
        <a:lstStyle/>
        <a:p>
          <a:r>
            <a:rPr lang="en-US" sz="1400" dirty="0" smtClean="0"/>
            <a:t>What is your cleaning process for guest rooms</a:t>
          </a:r>
          <a:endParaRPr lang="en-US" sz="1400" dirty="0"/>
        </a:p>
      </dgm:t>
    </dgm:pt>
    <dgm:pt modelId="{29E3011C-B35E-46EE-A00C-3265AF5E4FC9}" type="parTrans" cxnId="{4A72FCCD-E30B-4F35-A3F9-A8A6045693F3}">
      <dgm:prSet/>
      <dgm:spPr/>
      <dgm:t>
        <a:bodyPr/>
        <a:lstStyle/>
        <a:p>
          <a:endParaRPr lang="en-US"/>
        </a:p>
      </dgm:t>
    </dgm:pt>
    <dgm:pt modelId="{386C65BA-0E0C-46F2-95B8-9D188BE5B1C7}" type="sibTrans" cxnId="{4A72FCCD-E30B-4F35-A3F9-A8A6045693F3}">
      <dgm:prSet/>
      <dgm:spPr/>
      <dgm:t>
        <a:bodyPr/>
        <a:lstStyle/>
        <a:p>
          <a:endParaRPr lang="en-US"/>
        </a:p>
      </dgm:t>
    </dgm:pt>
    <dgm:pt modelId="{5AC0D6B9-B04E-435B-92F8-7C9D15B1C3D2}">
      <dgm:prSet custT="1"/>
      <dgm:spPr/>
      <dgm:t>
        <a:bodyPr/>
        <a:lstStyle/>
        <a:p>
          <a:r>
            <a:rPr lang="en-US" sz="1400" dirty="0" smtClean="0"/>
            <a:t>Associate Areas</a:t>
          </a:r>
          <a:endParaRPr lang="en-US" sz="1400" dirty="0"/>
        </a:p>
      </dgm:t>
    </dgm:pt>
    <dgm:pt modelId="{8EB1E5BF-C8D5-43A6-838B-F2F60DF2D2CC}" type="parTrans" cxnId="{2682ACD9-4713-4376-8B24-7F5E934A4F0B}">
      <dgm:prSet/>
      <dgm:spPr/>
      <dgm:t>
        <a:bodyPr/>
        <a:lstStyle/>
        <a:p>
          <a:endParaRPr lang="en-US"/>
        </a:p>
      </dgm:t>
    </dgm:pt>
    <dgm:pt modelId="{80E241C0-33C2-4641-8078-A38423E24E0A}" type="sibTrans" cxnId="{2682ACD9-4713-4376-8B24-7F5E934A4F0B}">
      <dgm:prSet/>
      <dgm:spPr/>
      <dgm:t>
        <a:bodyPr/>
        <a:lstStyle/>
        <a:p>
          <a:endParaRPr lang="en-US"/>
        </a:p>
      </dgm:t>
    </dgm:pt>
    <dgm:pt modelId="{5605994F-BB06-49CA-A869-85D63F7BBE90}">
      <dgm:prSet custT="1"/>
      <dgm:spPr/>
      <dgm:t>
        <a:bodyPr/>
        <a:lstStyle/>
        <a:p>
          <a:r>
            <a:rPr lang="en-US" sz="1400" dirty="0" smtClean="0"/>
            <a:t>Recreational Areas</a:t>
          </a:r>
          <a:endParaRPr lang="en-US" sz="1400" dirty="0"/>
        </a:p>
      </dgm:t>
    </dgm:pt>
    <dgm:pt modelId="{EB32E894-8238-4877-B793-937CDFBCDCBC}" type="parTrans" cxnId="{8DC83724-43E0-480F-AB3F-0A9B87044C0C}">
      <dgm:prSet/>
      <dgm:spPr/>
      <dgm:t>
        <a:bodyPr/>
        <a:lstStyle/>
        <a:p>
          <a:endParaRPr lang="en-US"/>
        </a:p>
      </dgm:t>
    </dgm:pt>
    <dgm:pt modelId="{ABDEE154-A7BF-4A11-A4F7-82BB2BDF67C3}" type="sibTrans" cxnId="{8DC83724-43E0-480F-AB3F-0A9B87044C0C}">
      <dgm:prSet/>
      <dgm:spPr/>
      <dgm:t>
        <a:bodyPr/>
        <a:lstStyle/>
        <a:p>
          <a:endParaRPr lang="en-US"/>
        </a:p>
      </dgm:t>
    </dgm:pt>
    <dgm:pt modelId="{95B88EA6-F5DC-44BD-AC75-17583F2FD7EE}">
      <dgm:prSet custT="1"/>
      <dgm:spPr/>
      <dgm:t>
        <a:bodyPr/>
        <a:lstStyle/>
        <a:p>
          <a:r>
            <a:rPr lang="en-US" sz="1400" dirty="0" smtClean="0"/>
            <a:t>Public Space</a:t>
          </a:r>
          <a:endParaRPr lang="en-US" sz="1400" dirty="0"/>
        </a:p>
      </dgm:t>
    </dgm:pt>
    <dgm:pt modelId="{1D86A3CF-2938-4A89-8063-624A95DF991E}" type="parTrans" cxnId="{4621D8FD-9407-4666-BC07-A3C14A59AFCB}">
      <dgm:prSet/>
      <dgm:spPr/>
      <dgm:t>
        <a:bodyPr/>
        <a:lstStyle/>
        <a:p>
          <a:endParaRPr lang="en-US"/>
        </a:p>
      </dgm:t>
    </dgm:pt>
    <dgm:pt modelId="{C5A35432-1C66-4968-A663-0E81BA188AAF}" type="sibTrans" cxnId="{4621D8FD-9407-4666-BC07-A3C14A59AFCB}">
      <dgm:prSet/>
      <dgm:spPr/>
      <dgm:t>
        <a:bodyPr/>
        <a:lstStyle/>
        <a:p>
          <a:endParaRPr lang="en-US"/>
        </a:p>
      </dgm:t>
    </dgm:pt>
    <dgm:pt modelId="{8F11C4C3-7A85-44A6-868E-92D5A31DC8B2}">
      <dgm:prSet custT="1"/>
      <dgm:spPr/>
      <dgm:t>
        <a:bodyPr/>
        <a:lstStyle/>
        <a:p>
          <a:r>
            <a:rPr lang="en-US" sz="1400" dirty="0" smtClean="0"/>
            <a:t>Preventative Maintenance</a:t>
          </a:r>
          <a:endParaRPr lang="en-US" sz="1400" dirty="0"/>
        </a:p>
      </dgm:t>
    </dgm:pt>
    <dgm:pt modelId="{26839676-08DA-431F-A661-02D8A9584851}" type="parTrans" cxnId="{9D8F949A-BFA6-4C39-AA47-20D55EBF35CB}">
      <dgm:prSet/>
      <dgm:spPr/>
      <dgm:t>
        <a:bodyPr/>
        <a:lstStyle/>
        <a:p>
          <a:endParaRPr lang="en-US"/>
        </a:p>
      </dgm:t>
    </dgm:pt>
    <dgm:pt modelId="{EF92468D-A4A6-4634-BA33-71E6B5624F21}" type="sibTrans" cxnId="{9D8F949A-BFA6-4C39-AA47-20D55EBF35CB}">
      <dgm:prSet/>
      <dgm:spPr/>
      <dgm:t>
        <a:bodyPr/>
        <a:lstStyle/>
        <a:p>
          <a:endParaRPr lang="en-US"/>
        </a:p>
      </dgm:t>
    </dgm:pt>
    <dgm:pt modelId="{5DFEB390-F50A-4047-8922-9F9DB8872EFC}">
      <dgm:prSet custT="1"/>
      <dgm:spPr/>
      <dgm:t>
        <a:bodyPr/>
        <a:lstStyle/>
        <a:p>
          <a:r>
            <a:rPr lang="en-US" sz="1400" dirty="0" smtClean="0"/>
            <a:t>Work Orders</a:t>
          </a:r>
          <a:endParaRPr lang="en-US" sz="1400" dirty="0"/>
        </a:p>
      </dgm:t>
    </dgm:pt>
    <dgm:pt modelId="{242D5B15-AE61-4CCE-92F1-7CF51CEFC123}" type="parTrans" cxnId="{156C6F53-A062-4A57-B00B-5469501A87F3}">
      <dgm:prSet/>
      <dgm:spPr/>
      <dgm:t>
        <a:bodyPr/>
        <a:lstStyle/>
        <a:p>
          <a:endParaRPr lang="en-US"/>
        </a:p>
      </dgm:t>
    </dgm:pt>
    <dgm:pt modelId="{22C0C5FB-852C-41D3-B1CF-4F4121F76FD0}" type="sibTrans" cxnId="{156C6F53-A062-4A57-B00B-5469501A87F3}">
      <dgm:prSet/>
      <dgm:spPr/>
      <dgm:t>
        <a:bodyPr/>
        <a:lstStyle/>
        <a:p>
          <a:endParaRPr lang="en-US"/>
        </a:p>
      </dgm:t>
    </dgm:pt>
    <dgm:pt modelId="{1E1ECA66-979F-441D-BEB7-8FD0364BA682}">
      <dgm:prSet custT="1"/>
      <dgm:spPr/>
      <dgm:t>
        <a:bodyPr/>
        <a:lstStyle/>
        <a:p>
          <a:r>
            <a:rPr lang="en-US" sz="1400" dirty="0" smtClean="0"/>
            <a:t>Products</a:t>
          </a:r>
          <a:endParaRPr lang="en-US" sz="1400" dirty="0"/>
        </a:p>
      </dgm:t>
    </dgm:pt>
    <dgm:pt modelId="{24CF73B2-1804-45B0-95F4-EF93CE6E5496}" type="parTrans" cxnId="{F0E7C4C3-EC31-4262-B6F9-A2987D04035E}">
      <dgm:prSet/>
      <dgm:spPr/>
      <dgm:t>
        <a:bodyPr/>
        <a:lstStyle/>
        <a:p>
          <a:endParaRPr lang="en-US"/>
        </a:p>
      </dgm:t>
    </dgm:pt>
    <dgm:pt modelId="{D9530E0C-7B77-460A-97AE-B4CC949C5683}" type="sibTrans" cxnId="{F0E7C4C3-EC31-4262-B6F9-A2987D04035E}">
      <dgm:prSet/>
      <dgm:spPr/>
      <dgm:t>
        <a:bodyPr/>
        <a:lstStyle/>
        <a:p>
          <a:endParaRPr lang="en-US"/>
        </a:p>
      </dgm:t>
    </dgm:pt>
    <dgm:pt modelId="{6565195A-5B9E-4D6E-80A7-8944E9549247}">
      <dgm:prSet custT="1"/>
      <dgm:spPr/>
      <dgm:t>
        <a:bodyPr/>
        <a:lstStyle/>
        <a:p>
          <a:r>
            <a:rPr lang="en-US" sz="1400" dirty="0" smtClean="0"/>
            <a:t>Product Placement</a:t>
          </a:r>
          <a:endParaRPr lang="en-US" sz="1400" dirty="0"/>
        </a:p>
      </dgm:t>
    </dgm:pt>
    <dgm:pt modelId="{C4632708-735B-4945-9089-74A08BD04CA6}" type="parTrans" cxnId="{5913F2E1-862F-48E4-B2FA-6FC6A77D755F}">
      <dgm:prSet/>
      <dgm:spPr/>
      <dgm:t>
        <a:bodyPr/>
        <a:lstStyle/>
        <a:p>
          <a:endParaRPr lang="en-US"/>
        </a:p>
      </dgm:t>
    </dgm:pt>
    <dgm:pt modelId="{25E2E671-AC83-426F-8158-334EE7B39179}" type="sibTrans" cxnId="{5913F2E1-862F-48E4-B2FA-6FC6A77D755F}">
      <dgm:prSet/>
      <dgm:spPr/>
      <dgm:t>
        <a:bodyPr/>
        <a:lstStyle/>
        <a:p>
          <a:endParaRPr lang="en-US"/>
        </a:p>
      </dgm:t>
    </dgm:pt>
    <dgm:pt modelId="{A1AB5FA4-7776-4241-BDBA-BB14274E7D22}">
      <dgm:prSet custT="1"/>
      <dgm:spPr/>
      <dgm:t>
        <a:bodyPr/>
        <a:lstStyle/>
        <a:p>
          <a:r>
            <a:rPr lang="en-US" sz="1400" dirty="0" smtClean="0"/>
            <a:t>Environment – music, lighting, smell</a:t>
          </a:r>
          <a:endParaRPr lang="en-US" sz="1400" dirty="0"/>
        </a:p>
      </dgm:t>
    </dgm:pt>
    <dgm:pt modelId="{AA0CF177-7A82-454D-A03C-7482830FD611}" type="parTrans" cxnId="{29BA1303-0D57-483B-9E78-2132B318ECA3}">
      <dgm:prSet/>
      <dgm:spPr/>
      <dgm:t>
        <a:bodyPr/>
        <a:lstStyle/>
        <a:p>
          <a:endParaRPr lang="en-US"/>
        </a:p>
      </dgm:t>
    </dgm:pt>
    <dgm:pt modelId="{0842E339-9FD4-40FA-95F4-840D954BD6AC}" type="sibTrans" cxnId="{29BA1303-0D57-483B-9E78-2132B318ECA3}">
      <dgm:prSet/>
      <dgm:spPr/>
      <dgm:t>
        <a:bodyPr/>
        <a:lstStyle/>
        <a:p>
          <a:endParaRPr lang="en-US"/>
        </a:p>
      </dgm:t>
    </dgm:pt>
    <dgm:pt modelId="{0EFC5FA7-D626-40C8-8103-B23AD8F11D86}" type="pres">
      <dgm:prSet presAssocID="{4971329D-7CB8-4B4B-A35F-8C1D225D7C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A17DBF-FA2B-46EE-9260-1516A8396F0B}" type="pres">
      <dgm:prSet presAssocID="{E85EA062-7D16-4A4B-8689-43FAE4757DB1}" presName="linNode" presStyleCnt="0"/>
      <dgm:spPr/>
    </dgm:pt>
    <dgm:pt modelId="{15996421-FC99-42C1-BDF6-F782F79C2EFF}" type="pres">
      <dgm:prSet presAssocID="{E85EA062-7D16-4A4B-8689-43FAE4757DB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FAA76-017D-475C-BFC7-5193AF83B083}" type="pres">
      <dgm:prSet presAssocID="{E85EA062-7D16-4A4B-8689-43FAE4757DB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182BE-E093-47EB-BA5E-EF9293773898}" type="pres">
      <dgm:prSet presAssocID="{ABEB3DE3-51CD-45FB-B1A9-0F7E09128770}" presName="sp" presStyleCnt="0"/>
      <dgm:spPr/>
    </dgm:pt>
    <dgm:pt modelId="{3DFEAA3B-2A2D-401F-9A39-369172138335}" type="pres">
      <dgm:prSet presAssocID="{647FD166-46AE-44A0-A6F8-F2D682AC6837}" presName="linNode" presStyleCnt="0"/>
      <dgm:spPr/>
    </dgm:pt>
    <dgm:pt modelId="{E760A1B6-774D-4A8B-873F-436BC2FF9D71}" type="pres">
      <dgm:prSet presAssocID="{647FD166-46AE-44A0-A6F8-F2D682AC683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7482C-F75A-4EB9-88CD-8792047CD284}" type="pres">
      <dgm:prSet presAssocID="{647FD166-46AE-44A0-A6F8-F2D682AC6837}" presName="descendantText" presStyleLbl="alignAccFollowNode1" presStyleIdx="1" presStyleCnt="4" custLinFactNeighborX="529" custLinFactNeighborY="-5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57D64-6DA7-4AE0-A121-5EE834CA0828}" type="pres">
      <dgm:prSet presAssocID="{E2A12307-50E7-43E4-9F5A-33FF361193A6}" presName="sp" presStyleCnt="0"/>
      <dgm:spPr/>
    </dgm:pt>
    <dgm:pt modelId="{74DE873B-7DD9-4F8F-ACDE-5F4124DC11BF}" type="pres">
      <dgm:prSet presAssocID="{EA4B22A7-5ACB-420E-8973-B78A4C5BBB2D}" presName="linNode" presStyleCnt="0"/>
      <dgm:spPr/>
    </dgm:pt>
    <dgm:pt modelId="{39475C24-DE19-4440-97A3-269128EB3AB6}" type="pres">
      <dgm:prSet presAssocID="{EA4B22A7-5ACB-420E-8973-B78A4C5BBB2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F7EC2-A582-49C3-A8C3-822180CFB8CA}" type="pres">
      <dgm:prSet presAssocID="{EA4B22A7-5ACB-420E-8973-B78A4C5BBB2D}" presName="descendantText" presStyleLbl="alignAccFollowNode1" presStyleIdx="2" presStyleCnt="4" custLinFactNeighborX="529" custLinFactNeighborY="-5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FCB50-0FAD-489B-BDD3-3B855576F671}" type="pres">
      <dgm:prSet presAssocID="{8264D6BE-63C7-41BE-A545-912D6418373B}" presName="sp" presStyleCnt="0"/>
      <dgm:spPr/>
    </dgm:pt>
    <dgm:pt modelId="{9637816D-3DCA-410B-87C2-6D391F0FD00C}" type="pres">
      <dgm:prSet presAssocID="{E2C2BF26-4CA8-4DDA-A92C-C86FB44F2623}" presName="linNode" presStyleCnt="0"/>
      <dgm:spPr/>
    </dgm:pt>
    <dgm:pt modelId="{E3C9A78E-6D5B-46CF-BB3D-CB27FC6A10CF}" type="pres">
      <dgm:prSet presAssocID="{E2C2BF26-4CA8-4DDA-A92C-C86FB44F262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D9DC1-C837-4714-9A6E-271B0752D75F}" type="pres">
      <dgm:prSet presAssocID="{E2C2BF26-4CA8-4DDA-A92C-C86FB44F2623}" presName="descendantText" presStyleLbl="alignAccFollowNode1" presStyleIdx="3" presStyleCnt="4" custLinFactNeighborX="529" custLinFactNeighborY="-5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482261-4DCC-41D7-A047-2BB87F26DBC2}" type="presOf" srcId="{5605994F-BB06-49CA-A869-85D63F7BBE90}" destId="{FFB7482C-F75A-4EB9-88CD-8792047CD284}" srcOrd="0" destOrd="3" presId="urn:microsoft.com/office/officeart/2005/8/layout/vList5"/>
    <dgm:cxn modelId="{AC1125AC-BA31-4E66-AEA2-CEA5311B26CB}" type="presOf" srcId="{5AC0D6B9-B04E-435B-92F8-7C9D15B1C3D2}" destId="{FFB7482C-F75A-4EB9-88CD-8792047CD284}" srcOrd="0" destOrd="2" presId="urn:microsoft.com/office/officeart/2005/8/layout/vList5"/>
    <dgm:cxn modelId="{1607F9D6-0459-4016-A101-1B2B2E82D078}" srcId="{647FD166-46AE-44A0-A6F8-F2D682AC6837}" destId="{9299D7B2-95B0-450E-8CF6-FA80FEDBF19F}" srcOrd="0" destOrd="0" parTransId="{4C077902-AD4D-47DA-817E-8C48C545D049}" sibTransId="{B46777CB-EB75-4BA3-B092-F3A2A4F953B2}"/>
    <dgm:cxn modelId="{9D8F949A-BFA6-4C39-AA47-20D55EBF35CB}" srcId="{11B104F2-0729-4C57-A57D-53FC23D788F5}" destId="{8F11C4C3-7A85-44A6-868E-92D5A31DC8B2}" srcOrd="0" destOrd="0" parTransId="{26839676-08DA-431F-A661-02D8A9584851}" sibTransId="{EF92468D-A4A6-4634-BA33-71E6B5624F21}"/>
    <dgm:cxn modelId="{7EB55F47-3BF0-46D0-8986-144D490CF2B5}" type="presOf" srcId="{647FD166-46AE-44A0-A6F8-F2D682AC6837}" destId="{E760A1B6-774D-4A8B-873F-436BC2FF9D71}" srcOrd="0" destOrd="0" presId="urn:microsoft.com/office/officeart/2005/8/layout/vList5"/>
    <dgm:cxn modelId="{156C6F53-A062-4A57-B00B-5469501A87F3}" srcId="{8F11C4C3-7A85-44A6-868E-92D5A31DC8B2}" destId="{5DFEB390-F50A-4047-8922-9F9DB8872EFC}" srcOrd="0" destOrd="0" parTransId="{242D5B15-AE61-4CCE-92F1-7CF51CEFC123}" sibTransId="{22C0C5FB-852C-41D3-B1CF-4F4121F76FD0}"/>
    <dgm:cxn modelId="{2534C5F1-0229-440C-8E66-A84BEF665564}" srcId="{4971329D-7CB8-4B4B-A35F-8C1D225D7C4B}" destId="{EA4B22A7-5ACB-420E-8973-B78A4C5BBB2D}" srcOrd="2" destOrd="0" parTransId="{668F73B8-2AD5-4956-BF18-53F57AC59851}" sibTransId="{8264D6BE-63C7-41BE-A545-912D6418373B}"/>
    <dgm:cxn modelId="{09F89C3C-65BB-4EB5-8607-D053FEEB748B}" type="presOf" srcId="{90BE3B1E-C906-44AB-880C-32A3F55CC51A}" destId="{FFB7482C-F75A-4EB9-88CD-8792047CD284}" srcOrd="0" destOrd="1" presId="urn:microsoft.com/office/officeart/2005/8/layout/vList5"/>
    <dgm:cxn modelId="{71635F50-3553-4414-A6D5-DC9707F0852F}" srcId="{C8706214-2087-46F8-ADC2-9920D23E79E1}" destId="{D3EA8065-7FBA-4CFC-9B50-1BB43BA499FB}" srcOrd="0" destOrd="0" parTransId="{ECF278EA-CF1C-43BE-9F68-A26CF2C2B236}" sibTransId="{6FECD500-6D9C-4491-AE0B-F0A975C3FBB1}"/>
    <dgm:cxn modelId="{A1018D9D-C10E-4369-A4FC-108F9017094C}" type="presOf" srcId="{C8706214-2087-46F8-ADC2-9920D23E79E1}" destId="{9CDFAA76-017D-475C-BFC7-5193AF83B083}" srcOrd="0" destOrd="1" presId="urn:microsoft.com/office/officeart/2005/8/layout/vList5"/>
    <dgm:cxn modelId="{6B0C9B1C-3C1B-48ED-8A0F-5314F5EAA55E}" srcId="{D3EA8065-7FBA-4CFC-9B50-1BB43BA499FB}" destId="{6053ABFC-DDAC-42FF-9C57-FC7EA49FC5D3}" srcOrd="0" destOrd="0" parTransId="{09361785-DA24-4C97-B22C-99ED0D0D91D8}" sibTransId="{6B032C74-61E0-4E4E-91F2-41018B154AF3}"/>
    <dgm:cxn modelId="{5913F2E1-862F-48E4-B2FA-6FC6A77D755F}" srcId="{1E1ECA66-979F-441D-BEB7-8FD0364BA682}" destId="{6565195A-5B9E-4D6E-80A7-8944E9549247}" srcOrd="0" destOrd="0" parTransId="{C4632708-735B-4945-9089-74A08BD04CA6}" sibTransId="{25E2E671-AC83-426F-8158-334EE7B39179}"/>
    <dgm:cxn modelId="{9E217924-A3A8-4D0E-AD21-610A0525900A}" srcId="{F2537247-6063-4F30-845D-133874F808E0}" destId="{C8706214-2087-46F8-ADC2-9920D23E79E1}" srcOrd="0" destOrd="0" parTransId="{CA52B5A3-3989-4299-BD42-6AEBEF0CFBD1}" sibTransId="{34C2E747-1443-4769-A7EC-3A0C02402D88}"/>
    <dgm:cxn modelId="{F0E7C4C3-EC31-4262-B6F9-A2987D04035E}" srcId="{DCFFEAED-5D06-4031-BD24-112396A89B1E}" destId="{1E1ECA66-979F-441D-BEB7-8FD0364BA682}" srcOrd="0" destOrd="0" parTransId="{24CF73B2-1804-45B0-95F4-EF93CE6E5496}" sibTransId="{D9530E0C-7B77-460A-97AE-B4CC949C5683}"/>
    <dgm:cxn modelId="{FF84CE2C-7A7E-40AA-862A-A6EFBB4D59DC}" type="presOf" srcId="{E2C2BF26-4CA8-4DDA-A92C-C86FB44F2623}" destId="{E3C9A78E-6D5B-46CF-BB3D-CB27FC6A10CF}" srcOrd="0" destOrd="0" presId="urn:microsoft.com/office/officeart/2005/8/layout/vList5"/>
    <dgm:cxn modelId="{7C5A2EA5-849D-4F17-A677-E32846983DD8}" type="presOf" srcId="{6565195A-5B9E-4D6E-80A7-8944E9549247}" destId="{7D0D9DC1-C837-4714-9A6E-271B0752D75F}" srcOrd="0" destOrd="2" presId="urn:microsoft.com/office/officeart/2005/8/layout/vList5"/>
    <dgm:cxn modelId="{6B889777-06DB-4FBB-ADF4-95C9139AD68D}" type="presOf" srcId="{DCFFEAED-5D06-4031-BD24-112396A89B1E}" destId="{7D0D9DC1-C837-4714-9A6E-271B0752D75F}" srcOrd="0" destOrd="0" presId="urn:microsoft.com/office/officeart/2005/8/layout/vList5"/>
    <dgm:cxn modelId="{5AEF2F14-F6E6-4FB1-A996-8194984819BA}" type="presOf" srcId="{2DE0F9F8-AC4A-4AC1-B531-3E7CF0AA5885}" destId="{FFB7482C-F75A-4EB9-88CD-8792047CD284}" srcOrd="0" destOrd="5" presId="urn:microsoft.com/office/officeart/2005/8/layout/vList5"/>
    <dgm:cxn modelId="{1C1FACD7-9CC8-4B72-A237-92C61CF203B4}" srcId="{E85EA062-7D16-4A4B-8689-43FAE4757DB1}" destId="{F2537247-6063-4F30-845D-133874F808E0}" srcOrd="0" destOrd="0" parTransId="{6948624C-A754-48D0-BAE0-63B6695F6101}" sibTransId="{0C950758-F7EF-4E64-AD5C-2E7DA8763962}"/>
    <dgm:cxn modelId="{5C4F9CAC-9911-4962-A758-DA7CC5F593CD}" type="presOf" srcId="{A1AB5FA4-7776-4241-BDBA-BB14274E7D22}" destId="{7D0D9DC1-C837-4714-9A6E-271B0752D75F}" srcOrd="0" destOrd="3" presId="urn:microsoft.com/office/officeart/2005/8/layout/vList5"/>
    <dgm:cxn modelId="{B2D05842-8D00-454A-91A9-25F0227F0DE5}" type="presOf" srcId="{D3EA8065-7FBA-4CFC-9B50-1BB43BA499FB}" destId="{9CDFAA76-017D-475C-BFC7-5193AF83B083}" srcOrd="0" destOrd="2" presId="urn:microsoft.com/office/officeart/2005/8/layout/vList5"/>
    <dgm:cxn modelId="{1003AAA2-633A-4131-883A-8D2237163E9F}" type="presOf" srcId="{1E1ECA66-979F-441D-BEB7-8FD0364BA682}" destId="{7D0D9DC1-C837-4714-9A6E-271B0752D75F}" srcOrd="0" destOrd="1" presId="urn:microsoft.com/office/officeart/2005/8/layout/vList5"/>
    <dgm:cxn modelId="{556ECD9D-CD18-4254-9026-382C8EEB855B}" type="presOf" srcId="{8F11C4C3-7A85-44A6-868E-92D5A31DC8B2}" destId="{94AF7EC2-A582-49C3-A8C3-822180CFB8CA}" srcOrd="0" destOrd="1" presId="urn:microsoft.com/office/officeart/2005/8/layout/vList5"/>
    <dgm:cxn modelId="{8DC83724-43E0-480F-AB3F-0A9B87044C0C}" srcId="{90BE3B1E-C906-44AB-880C-32A3F55CC51A}" destId="{5605994F-BB06-49CA-A869-85D63F7BBE90}" srcOrd="1" destOrd="0" parTransId="{EB32E894-8238-4877-B793-937CDFBCDCBC}" sibTransId="{ABDEE154-A7BF-4A11-A4F7-82BB2BDF67C3}"/>
    <dgm:cxn modelId="{2A6F7CEF-FCD3-47F1-B447-631455BE6F39}" srcId="{4971329D-7CB8-4B4B-A35F-8C1D225D7C4B}" destId="{647FD166-46AE-44A0-A6F8-F2D682AC6837}" srcOrd="1" destOrd="0" parTransId="{D7ACF2EA-2865-4329-9DBB-B2B39D5B58E6}" sibTransId="{E2A12307-50E7-43E4-9F5A-33FF361193A6}"/>
    <dgm:cxn modelId="{7B024DA2-37DA-4F0E-8ACA-C91A0559C58F}" srcId="{E2C2BF26-4CA8-4DDA-A92C-C86FB44F2623}" destId="{DCFFEAED-5D06-4031-BD24-112396A89B1E}" srcOrd="0" destOrd="0" parTransId="{363608D7-AA91-47CD-BD27-BE913E2E5194}" sibTransId="{027437DD-9754-476F-A23F-A82D9C9B42B6}"/>
    <dgm:cxn modelId="{21CCF144-C7AE-454D-A0FF-1E6F263AA1D5}" type="presOf" srcId="{5DFEB390-F50A-4047-8922-9F9DB8872EFC}" destId="{94AF7EC2-A582-49C3-A8C3-822180CFB8CA}" srcOrd="0" destOrd="2" presId="urn:microsoft.com/office/officeart/2005/8/layout/vList5"/>
    <dgm:cxn modelId="{2EDEE4B0-3D2B-4148-B57D-DB9532C5938C}" type="presOf" srcId="{6053ABFC-DDAC-42FF-9C57-FC7EA49FC5D3}" destId="{9CDFAA76-017D-475C-BFC7-5193AF83B083}" srcOrd="0" destOrd="3" presId="urn:microsoft.com/office/officeart/2005/8/layout/vList5"/>
    <dgm:cxn modelId="{6A4C7ACB-551A-4C7A-8A0C-4FDFDA49AB94}" type="presOf" srcId="{EA4B22A7-5ACB-420E-8973-B78A4C5BBB2D}" destId="{39475C24-DE19-4440-97A3-269128EB3AB6}" srcOrd="0" destOrd="0" presId="urn:microsoft.com/office/officeart/2005/8/layout/vList5"/>
    <dgm:cxn modelId="{C6C56329-8820-4D90-AF03-6CDC41659E64}" type="presOf" srcId="{95B88EA6-F5DC-44BD-AC75-17583F2FD7EE}" destId="{FFB7482C-F75A-4EB9-88CD-8792047CD284}" srcOrd="0" destOrd="4" presId="urn:microsoft.com/office/officeart/2005/8/layout/vList5"/>
    <dgm:cxn modelId="{99BE95A8-B73B-4F92-894F-F4E97B19C28C}" srcId="{4971329D-7CB8-4B4B-A35F-8C1D225D7C4B}" destId="{E85EA062-7D16-4A4B-8689-43FAE4757DB1}" srcOrd="0" destOrd="0" parTransId="{408987AF-DE1B-476A-8916-5D24498C4B4D}" sibTransId="{ABEB3DE3-51CD-45FB-B1A9-0F7E09128770}"/>
    <dgm:cxn modelId="{D1EA0781-90B9-4523-89CC-1C1DC15C83D2}" type="presOf" srcId="{4971329D-7CB8-4B4B-A35F-8C1D225D7C4B}" destId="{0EFC5FA7-D626-40C8-8103-B23AD8F11D86}" srcOrd="0" destOrd="0" presId="urn:microsoft.com/office/officeart/2005/8/layout/vList5"/>
    <dgm:cxn modelId="{6C6C6916-F914-4A9A-814C-3A3D131E329D}" srcId="{647FD166-46AE-44A0-A6F8-F2D682AC6837}" destId="{2DE0F9F8-AC4A-4AC1-B531-3E7CF0AA5885}" srcOrd="1" destOrd="0" parTransId="{10CDFC1F-240B-4A0D-88CF-9072D6413EA5}" sibTransId="{9787D8E8-0861-4417-B64F-3FCAFF4CA5B9}"/>
    <dgm:cxn modelId="{2682ACD9-4713-4376-8B24-7F5E934A4F0B}" srcId="{90BE3B1E-C906-44AB-880C-32A3F55CC51A}" destId="{5AC0D6B9-B04E-435B-92F8-7C9D15B1C3D2}" srcOrd="0" destOrd="0" parTransId="{8EB1E5BF-C8D5-43A6-838B-F2F60DF2D2CC}" sibTransId="{80E241C0-33C2-4641-8078-A38423E24E0A}"/>
    <dgm:cxn modelId="{4A72FCCD-E30B-4F35-A3F9-A8A6045693F3}" srcId="{9299D7B2-95B0-450E-8CF6-FA80FEDBF19F}" destId="{90BE3B1E-C906-44AB-880C-32A3F55CC51A}" srcOrd="0" destOrd="0" parTransId="{29E3011C-B35E-46EE-A00C-3265AF5E4FC9}" sibTransId="{386C65BA-0E0C-46F2-95B8-9D188BE5B1C7}"/>
    <dgm:cxn modelId="{3D76FFB3-8A96-485D-8F77-4B81A2A13AC9}" type="presOf" srcId="{F2537247-6063-4F30-845D-133874F808E0}" destId="{9CDFAA76-017D-475C-BFC7-5193AF83B083}" srcOrd="0" destOrd="0" presId="urn:microsoft.com/office/officeart/2005/8/layout/vList5"/>
    <dgm:cxn modelId="{C7838E78-7831-4483-A174-917FAD53C30F}" type="presOf" srcId="{11B104F2-0729-4C57-A57D-53FC23D788F5}" destId="{94AF7EC2-A582-49C3-A8C3-822180CFB8CA}" srcOrd="0" destOrd="0" presId="urn:microsoft.com/office/officeart/2005/8/layout/vList5"/>
    <dgm:cxn modelId="{DE991D65-B261-4122-93F4-18E187DDBD9B}" srcId="{4971329D-7CB8-4B4B-A35F-8C1D225D7C4B}" destId="{E2C2BF26-4CA8-4DDA-A92C-C86FB44F2623}" srcOrd="3" destOrd="0" parTransId="{4039076F-ECA6-48F5-A92D-0D6966C0B514}" sibTransId="{73DC6D3F-15C3-48EE-9325-D1FEA314D4D9}"/>
    <dgm:cxn modelId="{1FF9B8FB-236B-448E-8DEC-AB4F2A4690DA}" type="presOf" srcId="{E85EA062-7D16-4A4B-8689-43FAE4757DB1}" destId="{15996421-FC99-42C1-BDF6-F782F79C2EFF}" srcOrd="0" destOrd="0" presId="urn:microsoft.com/office/officeart/2005/8/layout/vList5"/>
    <dgm:cxn modelId="{448FB4E9-EA0F-4A76-967E-71E5E67B3498}" srcId="{EA4B22A7-5ACB-420E-8973-B78A4C5BBB2D}" destId="{11B104F2-0729-4C57-A57D-53FC23D788F5}" srcOrd="0" destOrd="0" parTransId="{6ABC5F50-3A22-4684-98CA-56FD50D40A5A}" sibTransId="{9F9FD132-5808-403C-B4AC-690FD547BF91}"/>
    <dgm:cxn modelId="{8CEBB2C7-F5C0-4416-8B91-5180D5A04E98}" type="presOf" srcId="{9299D7B2-95B0-450E-8CF6-FA80FEDBF19F}" destId="{FFB7482C-F75A-4EB9-88CD-8792047CD284}" srcOrd="0" destOrd="0" presId="urn:microsoft.com/office/officeart/2005/8/layout/vList5"/>
    <dgm:cxn modelId="{29BA1303-0D57-483B-9E78-2132B318ECA3}" srcId="{6565195A-5B9E-4D6E-80A7-8944E9549247}" destId="{A1AB5FA4-7776-4241-BDBA-BB14274E7D22}" srcOrd="0" destOrd="0" parTransId="{AA0CF177-7A82-454D-A03C-7482830FD611}" sibTransId="{0842E339-9FD4-40FA-95F4-840D954BD6AC}"/>
    <dgm:cxn modelId="{4621D8FD-9407-4666-BC07-A3C14A59AFCB}" srcId="{5605994F-BB06-49CA-A869-85D63F7BBE90}" destId="{95B88EA6-F5DC-44BD-AC75-17583F2FD7EE}" srcOrd="0" destOrd="0" parTransId="{1D86A3CF-2938-4A89-8063-624A95DF991E}" sibTransId="{C5A35432-1C66-4968-A663-0E81BA188AAF}"/>
    <dgm:cxn modelId="{7CA8F457-9F4F-4F8A-A7A5-32874333B6D8}" type="presParOf" srcId="{0EFC5FA7-D626-40C8-8103-B23AD8F11D86}" destId="{A4A17DBF-FA2B-46EE-9260-1516A8396F0B}" srcOrd="0" destOrd="0" presId="urn:microsoft.com/office/officeart/2005/8/layout/vList5"/>
    <dgm:cxn modelId="{845EA399-BCCD-4E41-82B0-622A0463D535}" type="presParOf" srcId="{A4A17DBF-FA2B-46EE-9260-1516A8396F0B}" destId="{15996421-FC99-42C1-BDF6-F782F79C2EFF}" srcOrd="0" destOrd="0" presId="urn:microsoft.com/office/officeart/2005/8/layout/vList5"/>
    <dgm:cxn modelId="{4BC57DDB-9D70-42DF-873A-68AC3D44EB1D}" type="presParOf" srcId="{A4A17DBF-FA2B-46EE-9260-1516A8396F0B}" destId="{9CDFAA76-017D-475C-BFC7-5193AF83B083}" srcOrd="1" destOrd="0" presId="urn:microsoft.com/office/officeart/2005/8/layout/vList5"/>
    <dgm:cxn modelId="{D3EE7BDE-BD0F-4E21-BBB7-41CE8C748563}" type="presParOf" srcId="{0EFC5FA7-D626-40C8-8103-B23AD8F11D86}" destId="{614182BE-E093-47EB-BA5E-EF9293773898}" srcOrd="1" destOrd="0" presId="urn:microsoft.com/office/officeart/2005/8/layout/vList5"/>
    <dgm:cxn modelId="{413E670F-60A6-4A2D-A74F-96174412FA1E}" type="presParOf" srcId="{0EFC5FA7-D626-40C8-8103-B23AD8F11D86}" destId="{3DFEAA3B-2A2D-401F-9A39-369172138335}" srcOrd="2" destOrd="0" presId="urn:microsoft.com/office/officeart/2005/8/layout/vList5"/>
    <dgm:cxn modelId="{3F20E568-65D8-47D7-A194-4C952F054CF1}" type="presParOf" srcId="{3DFEAA3B-2A2D-401F-9A39-369172138335}" destId="{E760A1B6-774D-4A8B-873F-436BC2FF9D71}" srcOrd="0" destOrd="0" presId="urn:microsoft.com/office/officeart/2005/8/layout/vList5"/>
    <dgm:cxn modelId="{B34212C5-52D4-4007-8467-009173D976DB}" type="presParOf" srcId="{3DFEAA3B-2A2D-401F-9A39-369172138335}" destId="{FFB7482C-F75A-4EB9-88CD-8792047CD284}" srcOrd="1" destOrd="0" presId="urn:microsoft.com/office/officeart/2005/8/layout/vList5"/>
    <dgm:cxn modelId="{36A2FAC8-FC76-497A-996B-06188067A82F}" type="presParOf" srcId="{0EFC5FA7-D626-40C8-8103-B23AD8F11D86}" destId="{79957D64-6DA7-4AE0-A121-5EE834CA0828}" srcOrd="3" destOrd="0" presId="urn:microsoft.com/office/officeart/2005/8/layout/vList5"/>
    <dgm:cxn modelId="{4E56263D-3B19-4036-9450-46E68570A804}" type="presParOf" srcId="{0EFC5FA7-D626-40C8-8103-B23AD8F11D86}" destId="{74DE873B-7DD9-4F8F-ACDE-5F4124DC11BF}" srcOrd="4" destOrd="0" presId="urn:microsoft.com/office/officeart/2005/8/layout/vList5"/>
    <dgm:cxn modelId="{F5694278-B81D-4C71-811C-8A43345E77C9}" type="presParOf" srcId="{74DE873B-7DD9-4F8F-ACDE-5F4124DC11BF}" destId="{39475C24-DE19-4440-97A3-269128EB3AB6}" srcOrd="0" destOrd="0" presId="urn:microsoft.com/office/officeart/2005/8/layout/vList5"/>
    <dgm:cxn modelId="{2D4D07FB-428E-4E94-A6B2-EE9DF46BD40D}" type="presParOf" srcId="{74DE873B-7DD9-4F8F-ACDE-5F4124DC11BF}" destId="{94AF7EC2-A582-49C3-A8C3-822180CFB8CA}" srcOrd="1" destOrd="0" presId="urn:microsoft.com/office/officeart/2005/8/layout/vList5"/>
    <dgm:cxn modelId="{1B84D4BA-BB93-4EE4-A5EE-E8D10378CA83}" type="presParOf" srcId="{0EFC5FA7-D626-40C8-8103-B23AD8F11D86}" destId="{407FCB50-0FAD-489B-BDD3-3B855576F671}" srcOrd="5" destOrd="0" presId="urn:microsoft.com/office/officeart/2005/8/layout/vList5"/>
    <dgm:cxn modelId="{22704878-CB3C-4C6E-8620-7D3AB873BD36}" type="presParOf" srcId="{0EFC5FA7-D626-40C8-8103-B23AD8F11D86}" destId="{9637816D-3DCA-410B-87C2-6D391F0FD00C}" srcOrd="6" destOrd="0" presId="urn:microsoft.com/office/officeart/2005/8/layout/vList5"/>
    <dgm:cxn modelId="{7D5BA055-B2B2-481A-882B-ACD6FC25AFFC}" type="presParOf" srcId="{9637816D-3DCA-410B-87C2-6D391F0FD00C}" destId="{E3C9A78E-6D5B-46CF-BB3D-CB27FC6A10CF}" srcOrd="0" destOrd="0" presId="urn:microsoft.com/office/officeart/2005/8/layout/vList5"/>
    <dgm:cxn modelId="{84174AE2-A4A3-49BD-8F53-A38A247B9411}" type="presParOf" srcId="{9637816D-3DCA-410B-87C2-6D391F0FD00C}" destId="{7D0D9DC1-C837-4714-9A6E-271B0752D7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43A521-001F-4D20-9A90-7D2B23E166D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3E553798-D2C6-4BA5-89BD-F39F36DAB6B4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4FCA72CF-8E68-4917-874C-37BBCCFC3B69}" type="parTrans" cxnId="{0FCF47F2-2FA7-4D81-B3DE-6FD6D69EA461}">
      <dgm:prSet/>
      <dgm:spPr/>
      <dgm:t>
        <a:bodyPr/>
        <a:lstStyle/>
        <a:p>
          <a:endParaRPr lang="en-US"/>
        </a:p>
      </dgm:t>
    </dgm:pt>
    <dgm:pt modelId="{2A3CF74F-2BC8-4AA4-9FDD-6B382FF1AA30}" type="sibTrans" cxnId="{0FCF47F2-2FA7-4D81-B3DE-6FD6D69EA461}">
      <dgm:prSet/>
      <dgm:spPr/>
      <dgm:t>
        <a:bodyPr/>
        <a:lstStyle/>
        <a:p>
          <a:endParaRPr lang="en-US"/>
        </a:p>
      </dgm:t>
    </dgm:pt>
    <dgm:pt modelId="{0A7B3621-A7D9-44E3-80F1-E7D4181FF23B}">
      <dgm:prSet phldrT="[Text]"/>
      <dgm:spPr/>
      <dgm:t>
        <a:bodyPr/>
        <a:lstStyle/>
        <a:p>
          <a:r>
            <a:rPr lang="en-US" dirty="0" smtClean="0"/>
            <a:t>Skill</a:t>
          </a:r>
          <a:endParaRPr lang="en-US" dirty="0"/>
        </a:p>
      </dgm:t>
    </dgm:pt>
    <dgm:pt modelId="{86F15894-5638-4DC6-8ED7-840ABCE34D4F}" type="parTrans" cxnId="{EE47458B-1191-4B26-8B42-1C7FE7BE5920}">
      <dgm:prSet/>
      <dgm:spPr/>
      <dgm:t>
        <a:bodyPr/>
        <a:lstStyle/>
        <a:p>
          <a:endParaRPr lang="en-US"/>
        </a:p>
      </dgm:t>
    </dgm:pt>
    <dgm:pt modelId="{F86A3505-0257-4966-A882-5F0356D6781A}" type="sibTrans" cxnId="{EE47458B-1191-4B26-8B42-1C7FE7BE5920}">
      <dgm:prSet custT="1"/>
      <dgm:spPr/>
      <dgm:t>
        <a:bodyPr/>
        <a:lstStyle/>
        <a:p>
          <a:r>
            <a:rPr lang="en-US" sz="2800" dirty="0" smtClean="0"/>
            <a:t>=</a:t>
          </a:r>
          <a:endParaRPr lang="en-US" sz="2800" dirty="0"/>
        </a:p>
      </dgm:t>
    </dgm:pt>
    <dgm:pt modelId="{D8267C59-C88F-467B-811D-CB3F0B41C5BF}">
      <dgm:prSet phldrT="[Text]" custT="1"/>
      <dgm:spPr/>
      <dgm:t>
        <a:bodyPr/>
        <a:lstStyle/>
        <a:p>
          <a:r>
            <a:rPr lang="en-US" sz="2400" dirty="0" smtClean="0"/>
            <a:t>Confident,</a:t>
          </a:r>
        </a:p>
        <a:p>
          <a:r>
            <a:rPr lang="en-US" sz="2400" dirty="0" smtClean="0"/>
            <a:t>“Guest Ready”</a:t>
          </a:r>
        </a:p>
        <a:p>
          <a:r>
            <a:rPr lang="en-US" sz="2400" dirty="0" smtClean="0"/>
            <a:t>Associate</a:t>
          </a:r>
          <a:endParaRPr lang="en-US" sz="2400" dirty="0"/>
        </a:p>
      </dgm:t>
    </dgm:pt>
    <dgm:pt modelId="{34F29A62-EE90-4661-8384-70EB48B06F56}" type="parTrans" cxnId="{23503057-7B6F-47A6-B5DD-D9AF3DD4F0F8}">
      <dgm:prSet/>
      <dgm:spPr/>
      <dgm:t>
        <a:bodyPr/>
        <a:lstStyle/>
        <a:p>
          <a:endParaRPr lang="en-US"/>
        </a:p>
      </dgm:t>
    </dgm:pt>
    <dgm:pt modelId="{A09ABDA2-28A3-4F85-85F8-C72185E0919D}" type="sibTrans" cxnId="{23503057-7B6F-47A6-B5DD-D9AF3DD4F0F8}">
      <dgm:prSet/>
      <dgm:spPr/>
      <dgm:t>
        <a:bodyPr/>
        <a:lstStyle/>
        <a:p>
          <a:endParaRPr lang="en-US"/>
        </a:p>
      </dgm:t>
    </dgm:pt>
    <dgm:pt modelId="{479340C9-B7D0-4499-90E2-D284F1E5E416}" type="pres">
      <dgm:prSet presAssocID="{7E43A521-001F-4D20-9A90-7D2B23E166D0}" presName="Name0" presStyleCnt="0">
        <dgm:presLayoutVars>
          <dgm:dir/>
          <dgm:resizeHandles val="exact"/>
        </dgm:presLayoutVars>
      </dgm:prSet>
      <dgm:spPr/>
    </dgm:pt>
    <dgm:pt modelId="{D94CB3D0-3B9B-466B-9E3A-92E343F3BC91}" type="pres">
      <dgm:prSet presAssocID="{7E43A521-001F-4D20-9A90-7D2B23E166D0}" presName="vNodes" presStyleCnt="0"/>
      <dgm:spPr/>
    </dgm:pt>
    <dgm:pt modelId="{02E7DCCC-046A-4727-88BC-05147AFE39AA}" type="pres">
      <dgm:prSet presAssocID="{3E553798-D2C6-4BA5-89BD-F39F36DAB6B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A9B8C-5DA8-4D16-90D0-A7FD5D62E9E3}" type="pres">
      <dgm:prSet presAssocID="{2A3CF74F-2BC8-4AA4-9FDD-6B382FF1AA30}" presName="spacerT" presStyleCnt="0"/>
      <dgm:spPr/>
    </dgm:pt>
    <dgm:pt modelId="{BC4147D0-AA92-450A-BE26-675D9D223971}" type="pres">
      <dgm:prSet presAssocID="{2A3CF74F-2BC8-4AA4-9FDD-6B382FF1AA3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E2A6682-C0E7-40B2-8E72-1F112848A28E}" type="pres">
      <dgm:prSet presAssocID="{2A3CF74F-2BC8-4AA4-9FDD-6B382FF1AA30}" presName="spacerB" presStyleCnt="0"/>
      <dgm:spPr/>
    </dgm:pt>
    <dgm:pt modelId="{A2194529-5B15-4B50-BB35-93C2206341C7}" type="pres">
      <dgm:prSet presAssocID="{0A7B3621-A7D9-44E3-80F1-E7D4181FF23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57061-FB1E-47A4-A75E-ACE2EE8BA3FA}" type="pres">
      <dgm:prSet presAssocID="{7E43A521-001F-4D20-9A90-7D2B23E166D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64B7F486-4FD6-43F7-AA85-DC0315376B51}" type="pres">
      <dgm:prSet presAssocID="{7E43A521-001F-4D20-9A90-7D2B23E166D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16B8C2B-8D8C-44A4-9618-2125D434CC8F}" type="pres">
      <dgm:prSet presAssocID="{7E43A521-001F-4D20-9A90-7D2B23E166D0}" presName="lastNode" presStyleLbl="node1" presStyleIdx="2" presStyleCnt="3" custLinFactNeighborX="-972" custLinFactNeighborY="1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B85561-4475-46DC-93E0-68AEA4CA8DA5}" type="presOf" srcId="{2A3CF74F-2BC8-4AA4-9FDD-6B382FF1AA30}" destId="{BC4147D0-AA92-450A-BE26-675D9D223971}" srcOrd="0" destOrd="0" presId="urn:microsoft.com/office/officeart/2005/8/layout/equation2"/>
    <dgm:cxn modelId="{2E102421-96AB-4C33-BD03-5EAF349FB362}" type="presOf" srcId="{D8267C59-C88F-467B-811D-CB3F0B41C5BF}" destId="{016B8C2B-8D8C-44A4-9618-2125D434CC8F}" srcOrd="0" destOrd="0" presId="urn:microsoft.com/office/officeart/2005/8/layout/equation2"/>
    <dgm:cxn modelId="{DDE1A17F-2EF7-4854-AD0A-424BDD8D57CE}" type="presOf" srcId="{0A7B3621-A7D9-44E3-80F1-E7D4181FF23B}" destId="{A2194529-5B15-4B50-BB35-93C2206341C7}" srcOrd="0" destOrd="0" presId="urn:microsoft.com/office/officeart/2005/8/layout/equation2"/>
    <dgm:cxn modelId="{EE47458B-1191-4B26-8B42-1C7FE7BE5920}" srcId="{7E43A521-001F-4D20-9A90-7D2B23E166D0}" destId="{0A7B3621-A7D9-44E3-80F1-E7D4181FF23B}" srcOrd="1" destOrd="0" parTransId="{86F15894-5638-4DC6-8ED7-840ABCE34D4F}" sibTransId="{F86A3505-0257-4966-A882-5F0356D6781A}"/>
    <dgm:cxn modelId="{610CFB2A-81F6-4C37-BABA-9EB6D3993E61}" type="presOf" srcId="{7E43A521-001F-4D20-9A90-7D2B23E166D0}" destId="{479340C9-B7D0-4499-90E2-D284F1E5E416}" srcOrd="0" destOrd="0" presId="urn:microsoft.com/office/officeart/2005/8/layout/equation2"/>
    <dgm:cxn modelId="{9ADCA8C0-F84E-4CE3-9BD1-01778AB89578}" type="presOf" srcId="{F86A3505-0257-4966-A882-5F0356D6781A}" destId="{09A57061-FB1E-47A4-A75E-ACE2EE8BA3FA}" srcOrd="0" destOrd="0" presId="urn:microsoft.com/office/officeart/2005/8/layout/equation2"/>
    <dgm:cxn modelId="{D6D87C87-1F6E-4DBC-B26F-E87F47552F14}" type="presOf" srcId="{3E553798-D2C6-4BA5-89BD-F39F36DAB6B4}" destId="{02E7DCCC-046A-4727-88BC-05147AFE39AA}" srcOrd="0" destOrd="0" presId="urn:microsoft.com/office/officeart/2005/8/layout/equation2"/>
    <dgm:cxn modelId="{BA0CBEAC-257A-4494-BC3C-0CD046124E27}" type="presOf" srcId="{F86A3505-0257-4966-A882-5F0356D6781A}" destId="{64B7F486-4FD6-43F7-AA85-DC0315376B51}" srcOrd="1" destOrd="0" presId="urn:microsoft.com/office/officeart/2005/8/layout/equation2"/>
    <dgm:cxn modelId="{23503057-7B6F-47A6-B5DD-D9AF3DD4F0F8}" srcId="{7E43A521-001F-4D20-9A90-7D2B23E166D0}" destId="{D8267C59-C88F-467B-811D-CB3F0B41C5BF}" srcOrd="2" destOrd="0" parTransId="{34F29A62-EE90-4661-8384-70EB48B06F56}" sibTransId="{A09ABDA2-28A3-4F85-85F8-C72185E0919D}"/>
    <dgm:cxn modelId="{0FCF47F2-2FA7-4D81-B3DE-6FD6D69EA461}" srcId="{7E43A521-001F-4D20-9A90-7D2B23E166D0}" destId="{3E553798-D2C6-4BA5-89BD-F39F36DAB6B4}" srcOrd="0" destOrd="0" parTransId="{4FCA72CF-8E68-4917-874C-37BBCCFC3B69}" sibTransId="{2A3CF74F-2BC8-4AA4-9FDD-6B382FF1AA30}"/>
    <dgm:cxn modelId="{44D43FC3-9133-497E-B205-E4044C971ECF}" type="presParOf" srcId="{479340C9-B7D0-4499-90E2-D284F1E5E416}" destId="{D94CB3D0-3B9B-466B-9E3A-92E343F3BC91}" srcOrd="0" destOrd="0" presId="urn:microsoft.com/office/officeart/2005/8/layout/equation2"/>
    <dgm:cxn modelId="{FB73818B-B0B6-4DD5-9024-E29C8886E132}" type="presParOf" srcId="{D94CB3D0-3B9B-466B-9E3A-92E343F3BC91}" destId="{02E7DCCC-046A-4727-88BC-05147AFE39AA}" srcOrd="0" destOrd="0" presId="urn:microsoft.com/office/officeart/2005/8/layout/equation2"/>
    <dgm:cxn modelId="{20D01A52-CAB4-4818-AC20-A38C58B2D50E}" type="presParOf" srcId="{D94CB3D0-3B9B-466B-9E3A-92E343F3BC91}" destId="{3BCA9B8C-5DA8-4D16-90D0-A7FD5D62E9E3}" srcOrd="1" destOrd="0" presId="urn:microsoft.com/office/officeart/2005/8/layout/equation2"/>
    <dgm:cxn modelId="{18670172-A180-4CBA-BA38-5B84D5DEFF74}" type="presParOf" srcId="{D94CB3D0-3B9B-466B-9E3A-92E343F3BC91}" destId="{BC4147D0-AA92-450A-BE26-675D9D223971}" srcOrd="2" destOrd="0" presId="urn:microsoft.com/office/officeart/2005/8/layout/equation2"/>
    <dgm:cxn modelId="{9EDD1ACB-5422-465F-997D-30619E5554D4}" type="presParOf" srcId="{D94CB3D0-3B9B-466B-9E3A-92E343F3BC91}" destId="{CE2A6682-C0E7-40B2-8E72-1F112848A28E}" srcOrd="3" destOrd="0" presId="urn:microsoft.com/office/officeart/2005/8/layout/equation2"/>
    <dgm:cxn modelId="{CDBDFF53-A382-47DB-9C8D-333B9D77013F}" type="presParOf" srcId="{D94CB3D0-3B9B-466B-9E3A-92E343F3BC91}" destId="{A2194529-5B15-4B50-BB35-93C2206341C7}" srcOrd="4" destOrd="0" presId="urn:microsoft.com/office/officeart/2005/8/layout/equation2"/>
    <dgm:cxn modelId="{7643FACC-417A-4985-8B0C-24C54D6A93DA}" type="presParOf" srcId="{479340C9-B7D0-4499-90E2-D284F1E5E416}" destId="{09A57061-FB1E-47A4-A75E-ACE2EE8BA3FA}" srcOrd="1" destOrd="0" presId="urn:microsoft.com/office/officeart/2005/8/layout/equation2"/>
    <dgm:cxn modelId="{E84BB88D-39E7-417E-B895-9FA7C5D3A9AB}" type="presParOf" srcId="{09A57061-FB1E-47A4-A75E-ACE2EE8BA3FA}" destId="{64B7F486-4FD6-43F7-AA85-DC0315376B51}" srcOrd="0" destOrd="0" presId="urn:microsoft.com/office/officeart/2005/8/layout/equation2"/>
    <dgm:cxn modelId="{96C475E7-9703-4E49-A9CE-F3D362DD4693}" type="presParOf" srcId="{479340C9-B7D0-4499-90E2-D284F1E5E416}" destId="{016B8C2B-8D8C-44A4-9618-2125D434CC8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8369-741F-46B4-B799-DE882FE9BFBD}">
      <dsp:nvSpPr>
        <dsp:cNvPr id="0" name=""/>
        <dsp:cNvSpPr/>
      </dsp:nvSpPr>
      <dsp:spPr>
        <a:xfrm>
          <a:off x="1143000" y="0"/>
          <a:ext cx="4038600" cy="4038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006D5-737E-4C4D-9626-7DDF46FF71BE}">
      <dsp:nvSpPr>
        <dsp:cNvPr id="0" name=""/>
        <dsp:cNvSpPr/>
      </dsp:nvSpPr>
      <dsp:spPr>
        <a:xfrm>
          <a:off x="1526667" y="383667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Glad</a:t>
          </a:r>
          <a:endParaRPr lang="en-US" sz="3300" kern="1200" dirty="0"/>
        </a:p>
      </dsp:txBody>
      <dsp:txXfrm>
        <a:off x="1603555" y="460555"/>
        <a:ext cx="1421278" cy="1421278"/>
      </dsp:txXfrm>
    </dsp:sp>
    <dsp:sp modelId="{D129A951-D143-487B-9689-3625B8CF2495}">
      <dsp:nvSpPr>
        <dsp:cNvPr id="0" name=""/>
        <dsp:cNvSpPr/>
      </dsp:nvSpPr>
      <dsp:spPr>
        <a:xfrm>
          <a:off x="3252710" y="452087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Sad</a:t>
          </a:r>
          <a:endParaRPr lang="en-US" sz="3300" kern="1200" dirty="0"/>
        </a:p>
      </dsp:txBody>
      <dsp:txXfrm>
        <a:off x="3329598" y="528975"/>
        <a:ext cx="1421278" cy="1421278"/>
      </dsp:txXfrm>
    </dsp:sp>
    <dsp:sp modelId="{4BA34142-6B6F-4366-8026-BCD7DBFA172A}">
      <dsp:nvSpPr>
        <dsp:cNvPr id="0" name=""/>
        <dsp:cNvSpPr/>
      </dsp:nvSpPr>
      <dsp:spPr>
        <a:xfrm>
          <a:off x="1526667" y="2079879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Mad</a:t>
          </a:r>
          <a:endParaRPr lang="en-US" sz="3300" kern="1200" dirty="0"/>
        </a:p>
      </dsp:txBody>
      <dsp:txXfrm>
        <a:off x="1603555" y="2156767"/>
        <a:ext cx="1421278" cy="1421278"/>
      </dsp:txXfrm>
    </dsp:sp>
    <dsp:sp modelId="{5602F8EC-AA89-4269-8219-13D216A1D7F8}">
      <dsp:nvSpPr>
        <dsp:cNvPr id="0" name=""/>
        <dsp:cNvSpPr/>
      </dsp:nvSpPr>
      <dsp:spPr>
        <a:xfrm>
          <a:off x="3222879" y="2079879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Scared</a:t>
          </a:r>
          <a:endParaRPr lang="en-US" sz="3300" kern="1200" dirty="0"/>
        </a:p>
      </dsp:txBody>
      <dsp:txXfrm>
        <a:off x="3299767" y="2156767"/>
        <a:ext cx="1421278" cy="14212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590CF-5D71-4A6A-9AB3-473C2CABDF2F}">
      <dsp:nvSpPr>
        <dsp:cNvPr id="0" name=""/>
        <dsp:cNvSpPr/>
      </dsp:nvSpPr>
      <dsp:spPr>
        <a:xfrm>
          <a:off x="0" y="0"/>
          <a:ext cx="4576572" cy="836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Engineer Experience</a:t>
          </a:r>
          <a:endParaRPr lang="en-US" sz="2600" kern="1200" dirty="0"/>
        </a:p>
      </dsp:txBody>
      <dsp:txXfrm>
        <a:off x="24505" y="24505"/>
        <a:ext cx="3575843" cy="787666"/>
      </dsp:txXfrm>
    </dsp:sp>
    <dsp:sp modelId="{526830F1-C771-4B8F-A747-F6F9E2456EFC}">
      <dsp:nvSpPr>
        <dsp:cNvPr id="0" name=""/>
        <dsp:cNvSpPr/>
      </dsp:nvSpPr>
      <dsp:spPr>
        <a:xfrm>
          <a:off x="341757" y="952881"/>
          <a:ext cx="4576572" cy="836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Define Standards</a:t>
          </a:r>
          <a:endParaRPr lang="en-US" sz="2600" kern="1200" dirty="0"/>
        </a:p>
      </dsp:txBody>
      <dsp:txXfrm>
        <a:off x="366262" y="977386"/>
        <a:ext cx="3641965" cy="787666"/>
      </dsp:txXfrm>
    </dsp:sp>
    <dsp:sp modelId="{D2D78317-0736-428D-AAEE-858224B3B12B}">
      <dsp:nvSpPr>
        <dsp:cNvPr id="0" name=""/>
        <dsp:cNvSpPr/>
      </dsp:nvSpPr>
      <dsp:spPr>
        <a:xfrm>
          <a:off x="683514" y="1905762"/>
          <a:ext cx="4576572" cy="836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Create SOPs</a:t>
          </a:r>
          <a:endParaRPr lang="en-US" sz="2600" kern="1200" dirty="0"/>
        </a:p>
      </dsp:txBody>
      <dsp:txXfrm>
        <a:off x="708019" y="1930267"/>
        <a:ext cx="3641965" cy="787666"/>
      </dsp:txXfrm>
    </dsp:sp>
    <dsp:sp modelId="{774E012C-CE86-4F0D-AAF7-208079BA6E2B}">
      <dsp:nvSpPr>
        <dsp:cNvPr id="0" name=""/>
        <dsp:cNvSpPr/>
      </dsp:nvSpPr>
      <dsp:spPr>
        <a:xfrm>
          <a:off x="1025271" y="2858643"/>
          <a:ext cx="4576572" cy="836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Train – Knowledge &amp; Skill</a:t>
          </a:r>
          <a:endParaRPr lang="en-US" sz="2600" kern="1200" dirty="0"/>
        </a:p>
      </dsp:txBody>
      <dsp:txXfrm>
        <a:off x="1049776" y="2883148"/>
        <a:ext cx="3641965" cy="787666"/>
      </dsp:txXfrm>
    </dsp:sp>
    <dsp:sp modelId="{CC9EB8E3-194D-4C0E-A37E-D8C68019AFF4}">
      <dsp:nvSpPr>
        <dsp:cNvPr id="0" name=""/>
        <dsp:cNvSpPr/>
      </dsp:nvSpPr>
      <dsp:spPr>
        <a:xfrm>
          <a:off x="1367028" y="3811524"/>
          <a:ext cx="4576572" cy="836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Test and Observe</a:t>
          </a:r>
          <a:endParaRPr lang="en-US" sz="2600" kern="1200" dirty="0"/>
        </a:p>
      </dsp:txBody>
      <dsp:txXfrm>
        <a:off x="1391533" y="3836029"/>
        <a:ext cx="3641965" cy="787666"/>
      </dsp:txXfrm>
    </dsp:sp>
    <dsp:sp modelId="{3056AFB3-5B7B-47E5-A3AE-EA67DDA34D4B}">
      <dsp:nvSpPr>
        <dsp:cNvPr id="0" name=""/>
        <dsp:cNvSpPr/>
      </dsp:nvSpPr>
      <dsp:spPr>
        <a:xfrm>
          <a:off x="4032732" y="611238"/>
          <a:ext cx="543839" cy="5438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155096" y="611238"/>
        <a:ext cx="299111" cy="409239"/>
      </dsp:txXfrm>
    </dsp:sp>
    <dsp:sp modelId="{1D454633-6A8E-489B-87AD-CA73313DDBD0}">
      <dsp:nvSpPr>
        <dsp:cNvPr id="0" name=""/>
        <dsp:cNvSpPr/>
      </dsp:nvSpPr>
      <dsp:spPr>
        <a:xfrm>
          <a:off x="4374489" y="1564119"/>
          <a:ext cx="543839" cy="5438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496853" y="1564119"/>
        <a:ext cx="299111" cy="409239"/>
      </dsp:txXfrm>
    </dsp:sp>
    <dsp:sp modelId="{19FD17DD-4565-43FF-A62C-5CD9495B7928}">
      <dsp:nvSpPr>
        <dsp:cNvPr id="0" name=""/>
        <dsp:cNvSpPr/>
      </dsp:nvSpPr>
      <dsp:spPr>
        <a:xfrm>
          <a:off x="4716246" y="2503055"/>
          <a:ext cx="543839" cy="5438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838610" y="2503055"/>
        <a:ext cx="299111" cy="409239"/>
      </dsp:txXfrm>
    </dsp:sp>
    <dsp:sp modelId="{10204827-FFED-42E0-8B35-A4FD65806A5B}">
      <dsp:nvSpPr>
        <dsp:cNvPr id="0" name=""/>
        <dsp:cNvSpPr/>
      </dsp:nvSpPr>
      <dsp:spPr>
        <a:xfrm>
          <a:off x="5058003" y="3465233"/>
          <a:ext cx="543839" cy="5438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180367" y="3465233"/>
        <a:ext cx="299111" cy="409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E5169-35B4-4143-812C-9AF5D8E0342F}">
      <dsp:nvSpPr>
        <dsp:cNvPr id="0" name=""/>
        <dsp:cNvSpPr/>
      </dsp:nvSpPr>
      <dsp:spPr>
        <a:xfrm>
          <a:off x="2957353" y="1872709"/>
          <a:ext cx="1440180" cy="1440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Guest</a:t>
          </a:r>
          <a:endParaRPr lang="en-US" sz="3600" kern="1200" dirty="0"/>
        </a:p>
      </dsp:txBody>
      <dsp:txXfrm>
        <a:off x="3027657" y="1943013"/>
        <a:ext cx="1299572" cy="1299572"/>
      </dsp:txXfrm>
    </dsp:sp>
    <dsp:sp modelId="{61C24FA1-2BBD-480F-BC17-21F35D138CC4}">
      <dsp:nvSpPr>
        <dsp:cNvPr id="0" name=""/>
        <dsp:cNvSpPr/>
      </dsp:nvSpPr>
      <dsp:spPr>
        <a:xfrm rot="16200000">
          <a:off x="3270780" y="1466045"/>
          <a:ext cx="8133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33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BC5CA-386E-4743-A34D-BFF64122B939}">
      <dsp:nvSpPr>
        <dsp:cNvPr id="0" name=""/>
        <dsp:cNvSpPr/>
      </dsp:nvSpPr>
      <dsp:spPr>
        <a:xfrm>
          <a:off x="3194983" y="94461"/>
          <a:ext cx="964920" cy="964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Empathy</a:t>
          </a:r>
          <a:endParaRPr lang="en-US" sz="1700" kern="1200" dirty="0"/>
        </a:p>
      </dsp:txBody>
      <dsp:txXfrm>
        <a:off x="3242087" y="141565"/>
        <a:ext cx="870712" cy="870712"/>
      </dsp:txXfrm>
    </dsp:sp>
    <dsp:sp modelId="{DAA3130D-A0D8-44AE-8CDA-7707F32F1D78}">
      <dsp:nvSpPr>
        <dsp:cNvPr id="0" name=""/>
        <dsp:cNvSpPr/>
      </dsp:nvSpPr>
      <dsp:spPr>
        <a:xfrm rot="20520000">
          <a:off x="4379144" y="2242723"/>
          <a:ext cx="7514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14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5B867-9339-4221-9E3B-6EFA561830DB}">
      <dsp:nvSpPr>
        <dsp:cNvPr id="0" name=""/>
        <dsp:cNvSpPr/>
      </dsp:nvSpPr>
      <dsp:spPr>
        <a:xfrm>
          <a:off x="5112196" y="1487398"/>
          <a:ext cx="964920" cy="964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Authentic</a:t>
          </a:r>
          <a:endParaRPr lang="en-US" sz="1500" kern="1200" dirty="0"/>
        </a:p>
      </dsp:txBody>
      <dsp:txXfrm>
        <a:off x="5159300" y="1534502"/>
        <a:ext cx="870712" cy="870712"/>
      </dsp:txXfrm>
    </dsp:sp>
    <dsp:sp modelId="{8D3ED2EA-CA85-4C3F-9A7B-39D55A918120}">
      <dsp:nvSpPr>
        <dsp:cNvPr id="0" name=""/>
        <dsp:cNvSpPr/>
      </dsp:nvSpPr>
      <dsp:spPr>
        <a:xfrm rot="3240000">
          <a:off x="4091497" y="3527053"/>
          <a:ext cx="5294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94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4DD78-CAEF-48A2-AD98-F31BAFF3B71B}">
      <dsp:nvSpPr>
        <dsp:cNvPr id="0" name=""/>
        <dsp:cNvSpPr/>
      </dsp:nvSpPr>
      <dsp:spPr>
        <a:xfrm>
          <a:off x="4379885" y="3741217"/>
          <a:ext cx="964920" cy="964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Surprise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&amp;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Delight</a:t>
          </a:r>
          <a:endParaRPr lang="en-US" sz="1500" kern="1200" dirty="0"/>
        </a:p>
      </dsp:txBody>
      <dsp:txXfrm>
        <a:off x="4426989" y="3788321"/>
        <a:ext cx="870712" cy="870712"/>
      </dsp:txXfrm>
    </dsp:sp>
    <dsp:sp modelId="{08F45EEB-E331-4C24-866D-FF7C67BD931F}">
      <dsp:nvSpPr>
        <dsp:cNvPr id="0" name=""/>
        <dsp:cNvSpPr/>
      </dsp:nvSpPr>
      <dsp:spPr>
        <a:xfrm rot="7560000">
          <a:off x="2733946" y="3527053"/>
          <a:ext cx="5294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94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85928-3516-4485-B87F-E83EBFDE1B10}">
      <dsp:nvSpPr>
        <dsp:cNvPr id="0" name=""/>
        <dsp:cNvSpPr/>
      </dsp:nvSpPr>
      <dsp:spPr>
        <a:xfrm>
          <a:off x="2010080" y="3741217"/>
          <a:ext cx="964920" cy="964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Honesty</a:t>
          </a:r>
          <a:endParaRPr lang="en-US" sz="1800" kern="1200" dirty="0"/>
        </a:p>
      </dsp:txBody>
      <dsp:txXfrm>
        <a:off x="2057184" y="3788321"/>
        <a:ext cx="870712" cy="870712"/>
      </dsp:txXfrm>
    </dsp:sp>
    <dsp:sp modelId="{9B5E8168-D88E-4535-A289-79A9260BADDD}">
      <dsp:nvSpPr>
        <dsp:cNvPr id="0" name=""/>
        <dsp:cNvSpPr/>
      </dsp:nvSpPr>
      <dsp:spPr>
        <a:xfrm rot="11880000">
          <a:off x="2224301" y="2242723"/>
          <a:ext cx="7514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14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117DB-B177-42E0-8D19-CF6F495AAC1D}">
      <dsp:nvSpPr>
        <dsp:cNvPr id="0" name=""/>
        <dsp:cNvSpPr/>
      </dsp:nvSpPr>
      <dsp:spPr>
        <a:xfrm>
          <a:off x="1277770" y="1487398"/>
          <a:ext cx="964920" cy="964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Respect</a:t>
          </a:r>
          <a:endParaRPr lang="en-US" sz="1900" kern="1200" dirty="0"/>
        </a:p>
      </dsp:txBody>
      <dsp:txXfrm>
        <a:off x="1324874" y="1534502"/>
        <a:ext cx="870712" cy="870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FAA76-017D-475C-BFC7-5193AF83B083}">
      <dsp:nvSpPr>
        <dsp:cNvPr id="0" name=""/>
        <dsp:cNvSpPr/>
      </dsp:nvSpPr>
      <dsp:spPr>
        <a:xfrm rot="5400000">
          <a:off x="5083440" y="-2111727"/>
          <a:ext cx="71447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 Given – Keeping in mind – </a:t>
          </a:r>
          <a:r>
            <a:rPr lang="en-US" sz="1800" i="1" kern="1200" dirty="0" smtClean="0"/>
            <a:t>the guest may NOT always be right but they are always the guest.</a:t>
          </a:r>
          <a:endParaRPr lang="en-US" sz="1800" kern="1200" dirty="0"/>
        </a:p>
      </dsp:txBody>
      <dsp:txXfrm rot="-5400000">
        <a:off x="2880360" y="126231"/>
        <a:ext cx="5085762" cy="644723"/>
      </dsp:txXfrm>
    </dsp:sp>
    <dsp:sp modelId="{15996421-FC99-42C1-BDF6-F782F79C2EFF}">
      <dsp:nvSpPr>
        <dsp:cNvPr id="0" name=""/>
        <dsp:cNvSpPr/>
      </dsp:nvSpPr>
      <dsp:spPr>
        <a:xfrm>
          <a:off x="0" y="2042"/>
          <a:ext cx="2880360" cy="893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Respect</a:t>
          </a:r>
          <a:endParaRPr lang="en-US" sz="2700" kern="1200" dirty="0"/>
        </a:p>
      </dsp:txBody>
      <dsp:txXfrm>
        <a:off x="43597" y="45639"/>
        <a:ext cx="2793166" cy="805904"/>
      </dsp:txXfrm>
    </dsp:sp>
    <dsp:sp modelId="{FFB7482C-F75A-4EB9-88CD-8792047CD284}">
      <dsp:nvSpPr>
        <dsp:cNvPr id="0" name=""/>
        <dsp:cNvSpPr/>
      </dsp:nvSpPr>
      <dsp:spPr>
        <a:xfrm rot="5400000">
          <a:off x="5083440" y="-1212477"/>
          <a:ext cx="71447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An Absolute because it builds trust</a:t>
          </a:r>
          <a:r>
            <a:rPr lang="en-US" sz="1800" i="1" kern="1200" dirty="0" smtClean="0"/>
            <a:t>. Honest hearts produce honest actions.</a:t>
          </a:r>
          <a:endParaRPr lang="en-US" sz="1800" i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/>
        </a:p>
      </dsp:txBody>
      <dsp:txXfrm rot="-5400000">
        <a:off x="2880360" y="1025481"/>
        <a:ext cx="5085762" cy="644723"/>
      </dsp:txXfrm>
    </dsp:sp>
    <dsp:sp modelId="{E760A1B6-774D-4A8B-873F-436BC2FF9D71}">
      <dsp:nvSpPr>
        <dsp:cNvPr id="0" name=""/>
        <dsp:cNvSpPr/>
      </dsp:nvSpPr>
      <dsp:spPr>
        <a:xfrm>
          <a:off x="0" y="939796"/>
          <a:ext cx="2880360" cy="893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Honesty</a:t>
          </a:r>
          <a:endParaRPr lang="en-US" sz="2700" kern="1200" dirty="0"/>
        </a:p>
      </dsp:txBody>
      <dsp:txXfrm>
        <a:off x="43597" y="983393"/>
        <a:ext cx="2793166" cy="805904"/>
      </dsp:txXfrm>
    </dsp:sp>
    <dsp:sp modelId="{94AF7EC2-A582-49C3-A8C3-822180CFB8CA}">
      <dsp:nvSpPr>
        <dsp:cNvPr id="0" name=""/>
        <dsp:cNvSpPr/>
      </dsp:nvSpPr>
      <dsp:spPr>
        <a:xfrm rot="5400000">
          <a:off x="5083440" y="-274723"/>
          <a:ext cx="71447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Being aware of others needs, wants, expectations, and emotions. </a:t>
          </a:r>
          <a:r>
            <a:rPr lang="en-US" sz="1800" i="1" kern="1200" dirty="0" smtClean="0"/>
            <a:t>Social Awareness</a:t>
          </a:r>
          <a:endParaRPr lang="en-US" sz="1800" kern="1200" dirty="0"/>
        </a:p>
      </dsp:txBody>
      <dsp:txXfrm rot="-5400000">
        <a:off x="2880360" y="1963235"/>
        <a:ext cx="5085762" cy="644723"/>
      </dsp:txXfrm>
    </dsp:sp>
    <dsp:sp modelId="{39475C24-DE19-4440-97A3-269128EB3AB6}">
      <dsp:nvSpPr>
        <dsp:cNvPr id="0" name=""/>
        <dsp:cNvSpPr/>
      </dsp:nvSpPr>
      <dsp:spPr>
        <a:xfrm>
          <a:off x="0" y="1877550"/>
          <a:ext cx="2880360" cy="893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Empathy</a:t>
          </a:r>
          <a:endParaRPr lang="en-US" sz="2700" kern="1200" dirty="0"/>
        </a:p>
      </dsp:txBody>
      <dsp:txXfrm>
        <a:off x="43597" y="1921147"/>
        <a:ext cx="2793166" cy="805904"/>
      </dsp:txXfrm>
    </dsp:sp>
    <dsp:sp modelId="{7D0D9DC1-C837-4714-9A6E-271B0752D75F}">
      <dsp:nvSpPr>
        <dsp:cNvPr id="0" name=""/>
        <dsp:cNvSpPr/>
      </dsp:nvSpPr>
      <dsp:spPr>
        <a:xfrm rot="5400000">
          <a:off x="5083440" y="663030"/>
          <a:ext cx="71447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 transparent, truthful, and REAL</a:t>
          </a:r>
          <a:endParaRPr lang="en-US" sz="1800" kern="1200" dirty="0"/>
        </a:p>
      </dsp:txBody>
      <dsp:txXfrm rot="-5400000">
        <a:off x="2880360" y="2900988"/>
        <a:ext cx="5085762" cy="644723"/>
      </dsp:txXfrm>
    </dsp:sp>
    <dsp:sp modelId="{E3C9A78E-6D5B-46CF-BB3D-CB27FC6A10CF}">
      <dsp:nvSpPr>
        <dsp:cNvPr id="0" name=""/>
        <dsp:cNvSpPr/>
      </dsp:nvSpPr>
      <dsp:spPr>
        <a:xfrm>
          <a:off x="0" y="2815304"/>
          <a:ext cx="2880360" cy="893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Authentic</a:t>
          </a:r>
          <a:endParaRPr lang="en-US" sz="2700" kern="1200" dirty="0"/>
        </a:p>
      </dsp:txBody>
      <dsp:txXfrm>
        <a:off x="43597" y="2858901"/>
        <a:ext cx="2793166" cy="805904"/>
      </dsp:txXfrm>
    </dsp:sp>
    <dsp:sp modelId="{F972E265-21F8-4B4E-8061-FB7A2FC69D24}">
      <dsp:nvSpPr>
        <dsp:cNvPr id="0" name=""/>
        <dsp:cNvSpPr/>
      </dsp:nvSpPr>
      <dsp:spPr>
        <a:xfrm rot="5400000">
          <a:off x="5083440" y="1639287"/>
          <a:ext cx="71447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Do the unexpected to emotionally connect</a:t>
          </a:r>
          <a:endParaRPr lang="en-US" sz="1800" kern="1200" dirty="0"/>
        </a:p>
      </dsp:txBody>
      <dsp:txXfrm rot="-5400000">
        <a:off x="2880360" y="3877245"/>
        <a:ext cx="5085762" cy="644723"/>
      </dsp:txXfrm>
    </dsp:sp>
    <dsp:sp modelId="{D55B1C92-14BC-4E33-84CD-F7135B049613}">
      <dsp:nvSpPr>
        <dsp:cNvPr id="0" name=""/>
        <dsp:cNvSpPr/>
      </dsp:nvSpPr>
      <dsp:spPr>
        <a:xfrm>
          <a:off x="0" y="3753058"/>
          <a:ext cx="2880360" cy="893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Surprise &amp; Delight</a:t>
          </a:r>
          <a:endParaRPr lang="en-US" sz="2700" kern="1200" dirty="0"/>
        </a:p>
      </dsp:txBody>
      <dsp:txXfrm>
        <a:off x="43597" y="3796655"/>
        <a:ext cx="2793166" cy="805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F4CB3-4C38-4CEC-80D8-A7440FE02B00}">
      <dsp:nvSpPr>
        <dsp:cNvPr id="0" name=""/>
        <dsp:cNvSpPr/>
      </dsp:nvSpPr>
      <dsp:spPr>
        <a:xfrm>
          <a:off x="5357" y="916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Happy Associates</a:t>
          </a:r>
          <a:endParaRPr lang="en-US" sz="2400" kern="1200" dirty="0"/>
        </a:p>
      </dsp:txBody>
      <dsp:txXfrm>
        <a:off x="33499" y="944724"/>
        <a:ext cx="1545106" cy="904550"/>
      </dsp:txXfrm>
    </dsp:sp>
    <dsp:sp modelId="{EE51C102-20A3-4418-8B7B-43F21017A2C3}">
      <dsp:nvSpPr>
        <dsp:cNvPr id="0" name=""/>
        <dsp:cNvSpPr/>
      </dsp:nvSpPr>
      <dsp:spPr>
        <a:xfrm>
          <a:off x="1766887" y="1198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=</a:t>
          </a:r>
          <a:endParaRPr lang="en-US" sz="1700" kern="1200" dirty="0"/>
        </a:p>
      </dsp:txBody>
      <dsp:txXfrm>
        <a:off x="1766887" y="1277856"/>
        <a:ext cx="237646" cy="238286"/>
      </dsp:txXfrm>
    </dsp:sp>
    <dsp:sp modelId="{9C1119C4-23B8-4C65-9813-C275287A0029}">
      <dsp:nvSpPr>
        <dsp:cNvPr id="0" name=""/>
        <dsp:cNvSpPr/>
      </dsp:nvSpPr>
      <dsp:spPr>
        <a:xfrm>
          <a:off x="2247304" y="916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Happy Guests</a:t>
          </a:r>
          <a:endParaRPr lang="en-US" sz="2400" kern="1200" dirty="0"/>
        </a:p>
      </dsp:txBody>
      <dsp:txXfrm>
        <a:off x="2275446" y="944724"/>
        <a:ext cx="1545106" cy="904550"/>
      </dsp:txXfrm>
    </dsp:sp>
    <dsp:sp modelId="{DABE41EC-7D19-4E3A-AEC6-3EA96CA16DCA}">
      <dsp:nvSpPr>
        <dsp:cNvPr id="0" name=""/>
        <dsp:cNvSpPr/>
      </dsp:nvSpPr>
      <dsp:spPr>
        <a:xfrm>
          <a:off x="4008834" y="1198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=</a:t>
          </a:r>
          <a:endParaRPr lang="en-US" sz="1700" kern="1200" dirty="0"/>
        </a:p>
      </dsp:txBody>
      <dsp:txXfrm>
        <a:off x="4008834" y="1277856"/>
        <a:ext cx="237646" cy="238286"/>
      </dsp:txXfrm>
    </dsp:sp>
    <dsp:sp modelId="{1C173E67-D461-4CA6-9CFA-919BA74C48C2}">
      <dsp:nvSpPr>
        <dsp:cNvPr id="0" name=""/>
        <dsp:cNvSpPr/>
      </dsp:nvSpPr>
      <dsp:spPr>
        <a:xfrm>
          <a:off x="4489251" y="916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Happy Owners $$</a:t>
          </a:r>
          <a:endParaRPr lang="en-US" sz="2400" kern="1200" dirty="0"/>
        </a:p>
      </dsp:txBody>
      <dsp:txXfrm>
        <a:off x="4517393" y="944724"/>
        <a:ext cx="1545106" cy="904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12BC7-529A-488E-8E23-71584056686C}">
      <dsp:nvSpPr>
        <dsp:cNvPr id="0" name=""/>
        <dsp:cNvSpPr/>
      </dsp:nvSpPr>
      <dsp:spPr>
        <a:xfrm>
          <a:off x="2292548" y="2369110"/>
          <a:ext cx="1510903" cy="151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Associate</a:t>
          </a:r>
          <a:endParaRPr lang="en-US" sz="2100" kern="1200" dirty="0"/>
        </a:p>
      </dsp:txBody>
      <dsp:txXfrm>
        <a:off x="2513815" y="2590377"/>
        <a:ext cx="1068369" cy="1068369"/>
      </dsp:txXfrm>
    </dsp:sp>
    <dsp:sp modelId="{836593E3-CDF3-4909-916D-8D24365F2AA2}">
      <dsp:nvSpPr>
        <dsp:cNvPr id="0" name=""/>
        <dsp:cNvSpPr/>
      </dsp:nvSpPr>
      <dsp:spPr>
        <a:xfrm rot="10800000">
          <a:off x="530476" y="2909258"/>
          <a:ext cx="1665157" cy="430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91E77-CFA6-49AA-B333-53BB529BB7F5}">
      <dsp:nvSpPr>
        <dsp:cNvPr id="0" name=""/>
        <dsp:cNvSpPr/>
      </dsp:nvSpPr>
      <dsp:spPr>
        <a:xfrm>
          <a:off x="1660" y="2701509"/>
          <a:ext cx="1057632" cy="84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Trust</a:t>
          </a:r>
          <a:endParaRPr lang="en-US" sz="1300" kern="1200" dirty="0"/>
        </a:p>
      </dsp:txBody>
      <dsp:txXfrm>
        <a:off x="26442" y="2726291"/>
        <a:ext cx="1008068" cy="796541"/>
      </dsp:txXfrm>
    </dsp:sp>
    <dsp:sp modelId="{D5529AF9-CDFE-43D2-9B99-3F51B8FCC68F}">
      <dsp:nvSpPr>
        <dsp:cNvPr id="0" name=""/>
        <dsp:cNvSpPr/>
      </dsp:nvSpPr>
      <dsp:spPr>
        <a:xfrm rot="12600000">
          <a:off x="756216" y="2066786"/>
          <a:ext cx="1665157" cy="430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A60CC-FCE8-4A5E-A949-9B1EF85185F5}">
      <dsp:nvSpPr>
        <dsp:cNvPr id="0" name=""/>
        <dsp:cNvSpPr/>
      </dsp:nvSpPr>
      <dsp:spPr>
        <a:xfrm>
          <a:off x="338944" y="1442747"/>
          <a:ext cx="1057632" cy="84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Transparency</a:t>
          </a:r>
          <a:endParaRPr lang="en-US" sz="1300" kern="1200" dirty="0"/>
        </a:p>
      </dsp:txBody>
      <dsp:txXfrm>
        <a:off x="363726" y="1467529"/>
        <a:ext cx="1008068" cy="796541"/>
      </dsp:txXfrm>
    </dsp:sp>
    <dsp:sp modelId="{35A53450-1D9B-4353-9E8A-323D6FCF09D9}">
      <dsp:nvSpPr>
        <dsp:cNvPr id="0" name=""/>
        <dsp:cNvSpPr/>
      </dsp:nvSpPr>
      <dsp:spPr>
        <a:xfrm rot="14400000">
          <a:off x="1372948" y="1450053"/>
          <a:ext cx="1665157" cy="430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3570B-855B-468F-A4EF-779BA930BD04}">
      <dsp:nvSpPr>
        <dsp:cNvPr id="0" name=""/>
        <dsp:cNvSpPr/>
      </dsp:nvSpPr>
      <dsp:spPr>
        <a:xfrm>
          <a:off x="1260422" y="521270"/>
          <a:ext cx="1057632" cy="84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Growth</a:t>
          </a:r>
          <a:endParaRPr lang="en-US" sz="1300" kern="1200" dirty="0"/>
        </a:p>
      </dsp:txBody>
      <dsp:txXfrm>
        <a:off x="1285204" y="546052"/>
        <a:ext cx="1008068" cy="796541"/>
      </dsp:txXfrm>
    </dsp:sp>
    <dsp:sp modelId="{6427CBC2-BC71-4765-9773-B646164EADC8}">
      <dsp:nvSpPr>
        <dsp:cNvPr id="0" name=""/>
        <dsp:cNvSpPr/>
      </dsp:nvSpPr>
      <dsp:spPr>
        <a:xfrm rot="16200000">
          <a:off x="2215421" y="1224314"/>
          <a:ext cx="1665157" cy="430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FB4A6-4741-420F-B19B-3149A6D88839}">
      <dsp:nvSpPr>
        <dsp:cNvPr id="0" name=""/>
        <dsp:cNvSpPr/>
      </dsp:nvSpPr>
      <dsp:spPr>
        <a:xfrm>
          <a:off x="2519183" y="183986"/>
          <a:ext cx="1057632" cy="84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Work/Life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Balance</a:t>
          </a:r>
          <a:endParaRPr lang="en-US" sz="1300" kern="1200" dirty="0"/>
        </a:p>
      </dsp:txBody>
      <dsp:txXfrm>
        <a:off x="2543965" y="208768"/>
        <a:ext cx="1008068" cy="796541"/>
      </dsp:txXfrm>
    </dsp:sp>
    <dsp:sp modelId="{BF8829DE-D0E7-44A5-9021-9303EC5287B5}">
      <dsp:nvSpPr>
        <dsp:cNvPr id="0" name=""/>
        <dsp:cNvSpPr/>
      </dsp:nvSpPr>
      <dsp:spPr>
        <a:xfrm rot="18000000">
          <a:off x="3057893" y="1450053"/>
          <a:ext cx="1665157" cy="430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2361D-BFC6-49CB-A7CF-27760987E707}">
      <dsp:nvSpPr>
        <dsp:cNvPr id="0" name=""/>
        <dsp:cNvSpPr/>
      </dsp:nvSpPr>
      <dsp:spPr>
        <a:xfrm>
          <a:off x="3777945" y="521270"/>
          <a:ext cx="1057632" cy="84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Recognition</a:t>
          </a:r>
          <a:endParaRPr lang="en-US" sz="1300" kern="1200" dirty="0"/>
        </a:p>
      </dsp:txBody>
      <dsp:txXfrm>
        <a:off x="3802727" y="546052"/>
        <a:ext cx="1008068" cy="796541"/>
      </dsp:txXfrm>
    </dsp:sp>
    <dsp:sp modelId="{D051CBC8-4A97-4400-9BC3-B2A60270320A}">
      <dsp:nvSpPr>
        <dsp:cNvPr id="0" name=""/>
        <dsp:cNvSpPr/>
      </dsp:nvSpPr>
      <dsp:spPr>
        <a:xfrm rot="19800000">
          <a:off x="3674625" y="2066786"/>
          <a:ext cx="1665157" cy="430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150E3-6599-42FB-AFF9-0451AB8E0030}">
      <dsp:nvSpPr>
        <dsp:cNvPr id="0" name=""/>
        <dsp:cNvSpPr/>
      </dsp:nvSpPr>
      <dsp:spPr>
        <a:xfrm>
          <a:off x="4699423" y="1442747"/>
          <a:ext cx="1057632" cy="84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Passion</a:t>
          </a:r>
          <a:endParaRPr lang="en-US" sz="1300" kern="1200" dirty="0"/>
        </a:p>
      </dsp:txBody>
      <dsp:txXfrm>
        <a:off x="4724205" y="1467529"/>
        <a:ext cx="1008068" cy="796541"/>
      </dsp:txXfrm>
    </dsp:sp>
    <dsp:sp modelId="{3192B217-0647-4C8D-B1EA-AC87ADA7238F}">
      <dsp:nvSpPr>
        <dsp:cNvPr id="0" name=""/>
        <dsp:cNvSpPr/>
      </dsp:nvSpPr>
      <dsp:spPr>
        <a:xfrm>
          <a:off x="3900365" y="2909258"/>
          <a:ext cx="1665157" cy="430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05130-3BB6-4124-B4B7-14AEF3437F1A}">
      <dsp:nvSpPr>
        <dsp:cNvPr id="0" name=""/>
        <dsp:cNvSpPr/>
      </dsp:nvSpPr>
      <dsp:spPr>
        <a:xfrm>
          <a:off x="5036707" y="2701509"/>
          <a:ext cx="1057632" cy="84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Inspire</a:t>
          </a:r>
          <a:endParaRPr lang="en-US" sz="1300" kern="1200" dirty="0"/>
        </a:p>
      </dsp:txBody>
      <dsp:txXfrm>
        <a:off x="5061489" y="2726291"/>
        <a:ext cx="1008068" cy="7965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439BA-3847-4841-8CC1-FDDD9D26B985}">
      <dsp:nvSpPr>
        <dsp:cNvPr id="0" name=""/>
        <dsp:cNvSpPr/>
      </dsp:nvSpPr>
      <dsp:spPr>
        <a:xfrm>
          <a:off x="1785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Walk in the guest shoes</a:t>
          </a:r>
          <a:endParaRPr lang="en-US" sz="1900" kern="1200" dirty="0"/>
        </a:p>
      </dsp:txBody>
      <dsp:txXfrm>
        <a:off x="436958" y="1596826"/>
        <a:ext cx="1305521" cy="870346"/>
      </dsp:txXfrm>
    </dsp:sp>
    <dsp:sp modelId="{97BCEA10-3C4A-4C4C-B5D5-271E292F5267}">
      <dsp:nvSpPr>
        <dsp:cNvPr id="0" name=""/>
        <dsp:cNvSpPr/>
      </dsp:nvSpPr>
      <dsp:spPr>
        <a:xfrm>
          <a:off x="196006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Define the Experience</a:t>
          </a:r>
          <a:endParaRPr lang="en-US" sz="1900" kern="1200" dirty="0"/>
        </a:p>
      </dsp:txBody>
      <dsp:txXfrm>
        <a:off x="2395239" y="1596826"/>
        <a:ext cx="1305521" cy="870346"/>
      </dsp:txXfrm>
    </dsp:sp>
    <dsp:sp modelId="{310B7845-46C9-46C1-B25F-0B485980338F}">
      <dsp:nvSpPr>
        <dsp:cNvPr id="0" name=""/>
        <dsp:cNvSpPr/>
      </dsp:nvSpPr>
      <dsp:spPr>
        <a:xfrm>
          <a:off x="391834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Execute</a:t>
          </a:r>
          <a:endParaRPr lang="en-US" sz="1900" kern="1200" dirty="0"/>
        </a:p>
      </dsp:txBody>
      <dsp:txXfrm>
        <a:off x="4353519" y="1596826"/>
        <a:ext cx="1305521" cy="8703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E6C71-EE2C-4884-AF61-75CAEF94235D}">
      <dsp:nvSpPr>
        <dsp:cNvPr id="0" name=""/>
        <dsp:cNvSpPr/>
      </dsp:nvSpPr>
      <dsp:spPr>
        <a:xfrm>
          <a:off x="2201961" y="1046261"/>
          <a:ext cx="2606476" cy="26064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Standards</a:t>
          </a:r>
          <a:endParaRPr lang="en-US" sz="3400" kern="1200" dirty="0"/>
        </a:p>
      </dsp:txBody>
      <dsp:txXfrm>
        <a:off x="2583671" y="1427971"/>
        <a:ext cx="1843056" cy="1843056"/>
      </dsp:txXfrm>
    </dsp:sp>
    <dsp:sp modelId="{1CB42AA8-5145-45E5-A27C-329773260F6F}">
      <dsp:nvSpPr>
        <dsp:cNvPr id="0" name=""/>
        <dsp:cNvSpPr/>
      </dsp:nvSpPr>
      <dsp:spPr>
        <a:xfrm>
          <a:off x="2853580" y="465"/>
          <a:ext cx="1303238" cy="13032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Safety</a:t>
          </a:r>
          <a:endParaRPr lang="en-US" sz="1500" kern="1200" dirty="0"/>
        </a:p>
      </dsp:txBody>
      <dsp:txXfrm>
        <a:off x="3044435" y="191320"/>
        <a:ext cx="921528" cy="921528"/>
      </dsp:txXfrm>
    </dsp:sp>
    <dsp:sp modelId="{65689FDB-A8A6-4C4C-BF26-8334C82E237A}">
      <dsp:nvSpPr>
        <dsp:cNvPr id="0" name=""/>
        <dsp:cNvSpPr/>
      </dsp:nvSpPr>
      <dsp:spPr>
        <a:xfrm>
          <a:off x="4550996" y="1697880"/>
          <a:ext cx="1303238" cy="13032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Condition</a:t>
          </a:r>
          <a:endParaRPr lang="en-US" sz="1500" kern="1200" dirty="0"/>
        </a:p>
      </dsp:txBody>
      <dsp:txXfrm>
        <a:off x="4741851" y="1888735"/>
        <a:ext cx="921528" cy="921528"/>
      </dsp:txXfrm>
    </dsp:sp>
    <dsp:sp modelId="{F76E7F5D-6033-4F82-9B82-04AF73E3F7B1}">
      <dsp:nvSpPr>
        <dsp:cNvPr id="0" name=""/>
        <dsp:cNvSpPr/>
      </dsp:nvSpPr>
      <dsp:spPr>
        <a:xfrm>
          <a:off x="2853580" y="3395296"/>
          <a:ext cx="1303238" cy="13032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Your Brand</a:t>
          </a:r>
        </a:p>
      </dsp:txBody>
      <dsp:txXfrm>
        <a:off x="3044435" y="3586151"/>
        <a:ext cx="921528" cy="921528"/>
      </dsp:txXfrm>
    </dsp:sp>
    <dsp:sp modelId="{DF19B2EF-22BA-49F1-95DE-2AD2A899AB62}">
      <dsp:nvSpPr>
        <dsp:cNvPr id="0" name=""/>
        <dsp:cNvSpPr/>
      </dsp:nvSpPr>
      <dsp:spPr>
        <a:xfrm>
          <a:off x="1156165" y="1697880"/>
          <a:ext cx="1303238" cy="13032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Cleanliness</a:t>
          </a:r>
          <a:endParaRPr lang="en-US" sz="1500" kern="1200" dirty="0"/>
        </a:p>
      </dsp:txBody>
      <dsp:txXfrm>
        <a:off x="1347020" y="1888735"/>
        <a:ext cx="921528" cy="9215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FAA76-017D-475C-BFC7-5193AF83B083}">
      <dsp:nvSpPr>
        <dsp:cNvPr id="0" name=""/>
        <dsp:cNvSpPr/>
      </dsp:nvSpPr>
      <dsp:spPr>
        <a:xfrm rot="5400000">
          <a:off x="4837292" y="-1902177"/>
          <a:ext cx="953839" cy="50016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Guest Security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Guest Room Access and Guest Information</a:t>
          </a:r>
          <a:endParaRPr lang="en-US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Emergency Procedures</a:t>
          </a:r>
          <a:endParaRPr lang="en-US" sz="1400" kern="1200" dirty="0"/>
        </a:p>
        <a:p>
          <a:pPr marL="457200" lvl="4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Recreational Safety Procedures</a:t>
          </a:r>
          <a:endParaRPr lang="en-US" sz="1400" kern="1200" dirty="0"/>
        </a:p>
      </dsp:txBody>
      <dsp:txXfrm rot="-5400000">
        <a:off x="2813407" y="168271"/>
        <a:ext cx="4955048" cy="860713"/>
      </dsp:txXfrm>
    </dsp:sp>
    <dsp:sp modelId="{15996421-FC99-42C1-BDF6-F782F79C2EFF}">
      <dsp:nvSpPr>
        <dsp:cNvPr id="0" name=""/>
        <dsp:cNvSpPr/>
      </dsp:nvSpPr>
      <dsp:spPr>
        <a:xfrm>
          <a:off x="0" y="2478"/>
          <a:ext cx="2813406" cy="11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Safety</a:t>
          </a:r>
          <a:endParaRPr lang="en-US" sz="4000" kern="1200" dirty="0"/>
        </a:p>
      </dsp:txBody>
      <dsp:txXfrm>
        <a:off x="58203" y="60681"/>
        <a:ext cx="2697000" cy="1075893"/>
      </dsp:txXfrm>
    </dsp:sp>
    <dsp:sp modelId="{FFB7482C-F75A-4EB9-88CD-8792047CD284}">
      <dsp:nvSpPr>
        <dsp:cNvPr id="0" name=""/>
        <dsp:cNvSpPr/>
      </dsp:nvSpPr>
      <dsp:spPr>
        <a:xfrm rot="5400000">
          <a:off x="4837292" y="-701665"/>
          <a:ext cx="953839" cy="50016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What is your cleaning process for guest rooms</a:t>
          </a:r>
          <a:endParaRPr lang="en-US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Associate Areas</a:t>
          </a:r>
          <a:endParaRPr lang="en-US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Recreational Areas</a:t>
          </a:r>
          <a:endParaRPr lang="en-US" sz="1400" kern="1200" dirty="0"/>
        </a:p>
        <a:p>
          <a:pPr marL="457200" lvl="4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Public Space</a:t>
          </a:r>
          <a:endParaRPr lang="en-US" sz="14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 rot="-5400000">
        <a:off x="2813407" y="1368783"/>
        <a:ext cx="4955048" cy="860713"/>
      </dsp:txXfrm>
    </dsp:sp>
    <dsp:sp modelId="{E760A1B6-774D-4A8B-873F-436BC2FF9D71}">
      <dsp:nvSpPr>
        <dsp:cNvPr id="0" name=""/>
        <dsp:cNvSpPr/>
      </dsp:nvSpPr>
      <dsp:spPr>
        <a:xfrm>
          <a:off x="0" y="1254393"/>
          <a:ext cx="2813406" cy="11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Cleanliness</a:t>
          </a:r>
          <a:endParaRPr lang="en-US" sz="4000" kern="1200" dirty="0"/>
        </a:p>
      </dsp:txBody>
      <dsp:txXfrm>
        <a:off x="58203" y="1312596"/>
        <a:ext cx="2697000" cy="1075893"/>
      </dsp:txXfrm>
    </dsp:sp>
    <dsp:sp modelId="{94AF7EC2-A582-49C3-A8C3-822180CFB8CA}">
      <dsp:nvSpPr>
        <dsp:cNvPr id="0" name=""/>
        <dsp:cNvSpPr/>
      </dsp:nvSpPr>
      <dsp:spPr>
        <a:xfrm rot="5400000">
          <a:off x="4837292" y="550248"/>
          <a:ext cx="953839" cy="50016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Everything in working order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Preventative Maintenance</a:t>
          </a:r>
          <a:endParaRPr lang="en-US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Work Orders</a:t>
          </a:r>
          <a:endParaRPr lang="en-US" sz="1400" kern="1200" dirty="0"/>
        </a:p>
      </dsp:txBody>
      <dsp:txXfrm rot="-5400000">
        <a:off x="2813407" y="2620697"/>
        <a:ext cx="4955048" cy="860713"/>
      </dsp:txXfrm>
    </dsp:sp>
    <dsp:sp modelId="{39475C24-DE19-4440-97A3-269128EB3AB6}">
      <dsp:nvSpPr>
        <dsp:cNvPr id="0" name=""/>
        <dsp:cNvSpPr/>
      </dsp:nvSpPr>
      <dsp:spPr>
        <a:xfrm>
          <a:off x="0" y="2506307"/>
          <a:ext cx="2813406" cy="11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Condition</a:t>
          </a:r>
          <a:endParaRPr lang="en-US" sz="4200" kern="1200" dirty="0"/>
        </a:p>
      </dsp:txBody>
      <dsp:txXfrm>
        <a:off x="58203" y="2564510"/>
        <a:ext cx="2697000" cy="1075893"/>
      </dsp:txXfrm>
    </dsp:sp>
    <dsp:sp modelId="{7D0D9DC1-C837-4714-9A6E-271B0752D75F}">
      <dsp:nvSpPr>
        <dsp:cNvPr id="0" name=""/>
        <dsp:cNvSpPr/>
      </dsp:nvSpPr>
      <dsp:spPr>
        <a:xfrm rot="5400000">
          <a:off x="4837292" y="1802163"/>
          <a:ext cx="953839" cy="50016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Training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Products</a:t>
          </a:r>
          <a:endParaRPr lang="en-US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Product Placement</a:t>
          </a:r>
          <a:endParaRPr lang="en-US" sz="1400" kern="1200" dirty="0"/>
        </a:p>
        <a:p>
          <a:pPr marL="457200" lvl="4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Environment – music, lighting, smell</a:t>
          </a:r>
          <a:endParaRPr lang="en-US" sz="1400" kern="1200" dirty="0"/>
        </a:p>
      </dsp:txBody>
      <dsp:txXfrm rot="-5400000">
        <a:off x="2813407" y="3872612"/>
        <a:ext cx="4955048" cy="860713"/>
      </dsp:txXfrm>
    </dsp:sp>
    <dsp:sp modelId="{E3C9A78E-6D5B-46CF-BB3D-CB27FC6A10CF}">
      <dsp:nvSpPr>
        <dsp:cNvPr id="0" name=""/>
        <dsp:cNvSpPr/>
      </dsp:nvSpPr>
      <dsp:spPr>
        <a:xfrm>
          <a:off x="0" y="3758221"/>
          <a:ext cx="2813406" cy="11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Your Brand</a:t>
          </a:r>
          <a:endParaRPr lang="en-US" sz="4200" kern="1200" dirty="0"/>
        </a:p>
      </dsp:txBody>
      <dsp:txXfrm>
        <a:off x="58203" y="3816424"/>
        <a:ext cx="2697000" cy="10758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7DCCC-046A-4727-88BC-05147AFE39AA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Knowledge</a:t>
          </a:r>
          <a:endParaRPr lang="en-US" sz="1700" kern="1200" dirty="0"/>
        </a:p>
      </dsp:txBody>
      <dsp:txXfrm>
        <a:off x="599352" y="218336"/>
        <a:ext cx="1047111" cy="1047111"/>
      </dsp:txXfrm>
    </dsp:sp>
    <dsp:sp modelId="{BC4147D0-AA92-450A-BE26-675D9D223971}">
      <dsp:nvSpPr>
        <dsp:cNvPr id="0" name=""/>
        <dsp:cNvSpPr/>
      </dsp:nvSpPr>
      <dsp:spPr>
        <a:xfrm>
          <a:off x="693464" y="1602556"/>
          <a:ext cx="858887" cy="85888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807309" y="1930994"/>
        <a:ext cx="631197" cy="202011"/>
      </dsp:txXfrm>
    </dsp:sp>
    <dsp:sp modelId="{A2194529-5B15-4B50-BB35-93C2206341C7}">
      <dsp:nvSpPr>
        <dsp:cNvPr id="0" name=""/>
        <dsp:cNvSpPr/>
      </dsp:nvSpPr>
      <dsp:spPr>
        <a:xfrm>
          <a:off x="382488" y="2581687"/>
          <a:ext cx="1480839" cy="1480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Skill</a:t>
          </a:r>
          <a:endParaRPr lang="en-US" sz="1700" kern="1200" dirty="0"/>
        </a:p>
      </dsp:txBody>
      <dsp:txXfrm>
        <a:off x="599352" y="2798551"/>
        <a:ext cx="1047111" cy="1047111"/>
      </dsp:txXfrm>
    </dsp:sp>
    <dsp:sp modelId="{09A57061-FB1E-47A4-A75E-ACE2EE8BA3FA}">
      <dsp:nvSpPr>
        <dsp:cNvPr id="0" name=""/>
        <dsp:cNvSpPr/>
      </dsp:nvSpPr>
      <dsp:spPr>
        <a:xfrm rot="36639">
          <a:off x="2083302" y="1769285"/>
          <a:ext cx="466400" cy="550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=</a:t>
          </a:r>
          <a:endParaRPr lang="en-US" sz="2800" kern="1200" dirty="0"/>
        </a:p>
      </dsp:txBody>
      <dsp:txXfrm>
        <a:off x="2083306" y="1878713"/>
        <a:ext cx="326480" cy="330524"/>
      </dsp:txXfrm>
    </dsp:sp>
    <dsp:sp modelId="{016B8C2B-8D8C-44A4-9618-2125D434CC8F}">
      <dsp:nvSpPr>
        <dsp:cNvPr id="0" name=""/>
        <dsp:cNvSpPr/>
      </dsp:nvSpPr>
      <dsp:spPr>
        <a:xfrm>
          <a:off x="2743195" y="584212"/>
          <a:ext cx="2961679" cy="29616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Confident,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“Guest Ready”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Associate</a:t>
          </a:r>
          <a:endParaRPr lang="en-US" sz="2400" kern="1200" dirty="0"/>
        </a:p>
      </dsp:txBody>
      <dsp:txXfrm>
        <a:off x="3176923" y="1017940"/>
        <a:ext cx="2094223" cy="209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C056A-FC01-47E9-A482-6EAAD7D9692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E8B67-F9EF-488C-A02E-7F7706BC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75% Chance a guest will not be glad upon arrival. </a:t>
            </a:r>
          </a:p>
          <a:p>
            <a:r>
              <a:rPr lang="en-US" dirty="0" smtClean="0"/>
              <a:t>We do not ask our guest how their stay was, we ask</a:t>
            </a:r>
            <a:r>
              <a:rPr lang="en-US" baseline="0" dirty="0" smtClean="0"/>
              <a:t> how do you feel? We want the guest feeling better about themselves when they departed then when they arrived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24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major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27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Safety – most important</a:t>
            </a:r>
          </a:p>
          <a:p>
            <a:r>
              <a:rPr lang="en-US" dirty="0" smtClean="0"/>
              <a:t>Experience</a:t>
            </a:r>
            <a:r>
              <a:rPr lang="en-US" baseline="0" dirty="0" smtClean="0"/>
              <a:t> all…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8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8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  <a:r>
              <a:rPr lang="en-US" baseline="0" dirty="0" smtClean="0"/>
              <a:t> – always treat with respect regardless of situation</a:t>
            </a:r>
          </a:p>
          <a:p>
            <a:r>
              <a:rPr lang="en-US" baseline="0" dirty="0" smtClean="0"/>
              <a:t>Honesty – Be open and honest about all situations. Acknowledge </a:t>
            </a:r>
            <a:r>
              <a:rPr lang="en-US" baseline="0" dirty="0" err="1" smtClean="0"/>
              <a:t>mis</a:t>
            </a:r>
            <a:r>
              <a:rPr lang="en-US" baseline="0" dirty="0" smtClean="0"/>
              <a:t>-steps straight on and correct</a:t>
            </a:r>
          </a:p>
          <a:p>
            <a:r>
              <a:rPr lang="en-US" baseline="0" dirty="0" smtClean="0"/>
              <a:t>Empathy – We are creatures of emotion not logic… walk in the guests shoes, always be aware of wants, needs, how they be feeling at the present time. (Glad, Mad, Sad, Scared)</a:t>
            </a:r>
          </a:p>
          <a:p>
            <a:r>
              <a:rPr lang="en-US" baseline="0" dirty="0" smtClean="0"/>
              <a:t>Authentic – Be transparent. No scripts, REAL</a:t>
            </a:r>
          </a:p>
          <a:p>
            <a:r>
              <a:rPr lang="en-US" baseline="0" dirty="0" smtClean="0"/>
              <a:t>Surprise &amp; Delight – what have you done today for a guest? The unexpected. Go the extra mile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15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proven fact is that associates that love coming to work take care of the guests better…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57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happen overnight. It starts with Leadership.</a:t>
            </a:r>
            <a:r>
              <a:rPr lang="en-US" baseline="0" dirty="0" smtClean="0"/>
              <a:t> It is not an activity that is checked off a list. A monthly lunch, or outing. Those are all good, but culture is daily, minute by minute how we express ourselves to associates and guests.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71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Transparency – No Politics. Deal with challenges straight</a:t>
            </a:r>
            <a:r>
              <a:rPr lang="en-US" baseline="0" dirty="0" smtClean="0"/>
              <a:t> on… including an tension between associates..</a:t>
            </a:r>
          </a:p>
          <a:p>
            <a:r>
              <a:rPr lang="en-US" baseline="0" dirty="0" smtClean="0"/>
              <a:t>Trust – Empowerment. You need to trust the associate to make the right decision at the time they are face to face with a guest. Whether that is monetary, service, or changes…</a:t>
            </a:r>
          </a:p>
          <a:p>
            <a:r>
              <a:rPr lang="en-US" baseline="0" dirty="0" smtClean="0"/>
              <a:t>Inspire – Everyone should be at their best everyday…do not accept anything less. Hold each other accountable</a:t>
            </a:r>
          </a:p>
          <a:p>
            <a:r>
              <a:rPr lang="en-US" baseline="0" dirty="0" smtClean="0"/>
              <a:t>Family – “Leave it at the door” is unrealistic. We need to recognize challenges from home and help each other. </a:t>
            </a:r>
          </a:p>
          <a:p>
            <a:r>
              <a:rPr lang="en-US" baseline="0" dirty="0" smtClean="0"/>
              <a:t>Growth – we are responsible for professional and personal growth for all associates. What do they want to do? How can we help to get them there?</a:t>
            </a:r>
          </a:p>
          <a:p>
            <a:r>
              <a:rPr lang="en-US" baseline="0" dirty="0" smtClean="0"/>
              <a:t>Recognition – How do you recognize your team? Make it personal to them… not general. Celebrate the little things.. Combination of several small actions = big impact</a:t>
            </a:r>
          </a:p>
          <a:p>
            <a:r>
              <a:rPr lang="en-US" baseline="0" dirty="0" smtClean="0"/>
              <a:t>Passion- A must – ABUNDANT Generosity in all that we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98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key… Constant</a:t>
            </a:r>
            <a:r>
              <a:rPr lang="en-US" baseline="0" dirty="0" smtClean="0"/>
              <a:t> feedback throughout the day. Positive and corrective. At the moment!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42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Flip Chart Exercise</a:t>
            </a:r>
            <a:r>
              <a:rPr lang="en-US" baseline="0" dirty="0" smtClean="0"/>
              <a:t> – Define guest arrival from the beginning to entering the room.</a:t>
            </a:r>
          </a:p>
          <a:p>
            <a:r>
              <a:rPr lang="en-US" baseline="0" dirty="0" smtClean="0"/>
              <a:t>Look at everything through the guest eyes.</a:t>
            </a:r>
          </a:p>
          <a:p>
            <a:r>
              <a:rPr lang="en-US" baseline="0" dirty="0" smtClean="0"/>
              <a:t>Sit in every chair – what does a guest see</a:t>
            </a:r>
          </a:p>
          <a:p>
            <a:r>
              <a:rPr lang="en-US" baseline="0" dirty="0" smtClean="0"/>
              <a:t>Go onto website – look at it from a guest stand point.</a:t>
            </a:r>
          </a:p>
          <a:p>
            <a:r>
              <a:rPr lang="en-US" baseline="0" dirty="0" smtClean="0"/>
              <a:t>Directions…</a:t>
            </a:r>
          </a:p>
          <a:p>
            <a:r>
              <a:rPr lang="en-US" baseline="0" dirty="0" smtClean="0"/>
              <a:t>Smell, music, lighting…..how is it making the guest feel?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97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you have engineered the experience you</a:t>
            </a:r>
            <a:r>
              <a:rPr lang="en-US" baseline="0" dirty="0" smtClean="0"/>
              <a:t> need to define it….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B67-F9EF-488C-A02E-7F7706BC18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8805-64B8-4395-B362-61DDDAEE4D7B}" type="datetime1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3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9CF1-EFAE-4C79-B0C2-121E8835D327}" type="datetime1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B3BE-B010-4B5E-8FDC-BC9F8C65A25C}" type="datetime1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8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26BC-1011-4FC1-8FF1-B62304EB51FA}" type="datetime1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6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B93-2701-4FAA-B281-D73529D766BF}" type="datetime1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1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7515-4A91-4454-A549-2D88D97F7079}" type="datetime1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5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9975-7FE6-4CE7-9CD1-B3689A7D1A76}" type="datetime1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2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3EC-E577-4399-A0B3-3779BAB12AA0}" type="datetime1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9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6FB-00A0-468A-BAE6-3DA36F179D85}" type="datetime1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6879-5281-4269-BD45-E5E1B14EC05A}" type="datetime1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1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720D-4F8A-4733-95AD-08B6D40C13A0}" type="datetime1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5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02FEB-1AEE-4472-B40B-97998ADF132C}" type="datetime1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375C4-6EF6-436D-B0FB-E0BAF19A7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5867400"/>
            <a:ext cx="8458200" cy="854075"/>
          </a:xfrm>
        </p:spPr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2133600"/>
            <a:ext cx="5486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Welcome!</a:t>
            </a:r>
          </a:p>
          <a:p>
            <a:pPr algn="ctr"/>
            <a:endParaRPr lang="en-US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Mary McKee, EVP Operations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Valor Hospitality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 descr="C:\Users\mmckee\AppData\Local\Microsoft\Windows\Temporary Internet Files\Content.IE5\US4Y6OUA\MP90042287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18" y="1066800"/>
            <a:ext cx="7696200" cy="518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9418" y="369332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How do you Celebrate with the team? 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1295400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Take Care of Yourself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Take Care of Each Other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Take Care of this Place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7754" y="369332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Where did the time go?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946731" y="5105400"/>
            <a:ext cx="7206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“Free Time”? – Taking the children to school, practice, games. Taking care of spouses, pets, older parents. </a:t>
            </a:r>
            <a:r>
              <a:rPr lang="en-US" i="1" dirty="0"/>
              <a:t>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07657"/>
              </p:ext>
            </p:extLst>
          </p:nvPr>
        </p:nvGraphicFramePr>
        <p:xfrm>
          <a:off x="529944" y="848718"/>
          <a:ext cx="8093148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40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8018" y="1738718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0256" y="838199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Afternoon Session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1646" y="3124200"/>
            <a:ext cx="6249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Training and Operations:</a:t>
            </a:r>
          </a:p>
          <a:p>
            <a:pPr algn="ctr"/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Developing Standards and Training Programs</a:t>
            </a:r>
          </a:p>
        </p:txBody>
      </p:sp>
    </p:spTree>
    <p:extLst>
      <p:ext uri="{BB962C8B-B14F-4D97-AF65-F5344CB8AC3E}">
        <p14:creationId xmlns:p14="http://schemas.microsoft.com/office/powerpoint/2010/main" val="2878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9144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Experience Engineering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320651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1840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0439BA-3847-4841-8CC1-FDDD9D26B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4E0439BA-3847-4841-8CC1-FDDD9D26B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BCEA10-3C4A-4C4C-B5D5-271E292F5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97BCEA10-3C4A-4C4C-B5D5-271E292F52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0B7845-46C9-46C1-B25F-0B485980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310B7845-46C9-46C1-B25F-0B4859803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47174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Experience Exercise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143000"/>
            <a:ext cx="6858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Website – is it easy to navigate? Have you made a reservation?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Reservations – Do you call back? If so when? Is it through website?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Travel – How easy are the directions? Are there landmarks? What does Google Maps, MapQuest,  GPS tell the guest to do?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Entrance Drive – How does it make you feel?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Entrance to the property?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Who is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staff member the guest is engaged with?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Unloading of luggage?  Do you assist?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Check in process. Do you know the guest?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Getting to the guest room?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The key? Are the doors easily opened.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Entrance into guest room – what does the guest see?</a:t>
            </a:r>
          </a:p>
        </p:txBody>
      </p:sp>
    </p:spTree>
    <p:extLst>
      <p:ext uri="{BB962C8B-B14F-4D97-AF65-F5344CB8AC3E}">
        <p14:creationId xmlns:p14="http://schemas.microsoft.com/office/powerpoint/2010/main" val="10898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7814" y="914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What is a Standard?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7065" y="1681509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-Consistent desired output of an experience</a:t>
            </a:r>
          </a:p>
          <a:p>
            <a:r>
              <a:rPr lang="en-US" dirty="0" smtClean="0"/>
              <a:t>-</a:t>
            </a:r>
            <a:r>
              <a:rPr lang="en-US" sz="2400" dirty="0" smtClean="0"/>
              <a:t>Defined product</a:t>
            </a:r>
          </a:p>
          <a:p>
            <a:r>
              <a:rPr lang="en-US" sz="2400" dirty="0" smtClean="0"/>
              <a:t>-Defined placement of a product</a:t>
            </a:r>
          </a:p>
          <a:p>
            <a:r>
              <a:rPr lang="en-US" sz="2400" dirty="0" smtClean="0"/>
              <a:t>-Defined Process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27814" y="3429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Why have a Standard?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518" y="4191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-Consistency</a:t>
            </a:r>
          </a:p>
          <a:p>
            <a:r>
              <a:rPr lang="en-US" dirty="0" smtClean="0"/>
              <a:t>-</a:t>
            </a:r>
            <a:r>
              <a:rPr lang="en-US" sz="2400" dirty="0" smtClean="0"/>
              <a:t>Guest Expectation</a:t>
            </a:r>
          </a:p>
          <a:p>
            <a:r>
              <a:rPr lang="en-US" sz="2400" dirty="0" smtClean="0"/>
              <a:t>-Associate Training</a:t>
            </a:r>
          </a:p>
        </p:txBody>
      </p:sp>
    </p:spTree>
    <p:extLst>
      <p:ext uri="{BB962C8B-B14F-4D97-AF65-F5344CB8AC3E}">
        <p14:creationId xmlns:p14="http://schemas.microsoft.com/office/powerpoint/2010/main" val="408022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58799220"/>
              </p:ext>
            </p:extLst>
          </p:nvPr>
        </p:nvGraphicFramePr>
        <p:xfrm>
          <a:off x="1071318" y="1371600"/>
          <a:ext cx="70104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51243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Standard Categories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6817746"/>
              </p:ext>
            </p:extLst>
          </p:nvPr>
        </p:nvGraphicFramePr>
        <p:xfrm>
          <a:off x="669009" y="1143000"/>
          <a:ext cx="7815018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228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Developing Standard Operating Procedures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996421-FC99-42C1-BDF6-F782F79C2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DFAA76-017D-475C-BFC7-5193AF83B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60A1B6-774D-4A8B-873F-436BC2FF9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B7482C-F75A-4EB9-88CD-8792047CD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475C24-DE19-4440-97A3-269128EB3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AF7EC2-A582-49C3-A8C3-822180CFB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C9A78E-6D5B-46CF-BB3D-CB27FC6A1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0D9DC1-C837-4714-9A6E-271B0752D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47800" y="2971800"/>
            <a:ext cx="579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motionally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connecting with your guests and creating a cultural connection with your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associates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7620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Morning Session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457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Training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093177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74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685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Knowledge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Property Facts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Hours of Operation for dining and recreational activities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Amenities Offered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Location of guest rooms, cottages, villas, golf course, stables, parking, other recreational activities</a:t>
            </a:r>
          </a:p>
          <a:p>
            <a:pPr lvl="1"/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Position Specific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Food &amp; Beverage – Menu knowledge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Guest Service – system, property, local area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Recreational – knowledge of equipment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4495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How do we know they know?.....Test! 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3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914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Skill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981200"/>
            <a:ext cx="78928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Guest Interaction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positions. Using culture as foundation</a:t>
            </a:r>
          </a:p>
          <a:p>
            <a:pPr lvl="1"/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Position Specific – </a:t>
            </a:r>
            <a:r>
              <a:rPr lang="en-US" dirty="0" smtClean="0"/>
              <a:t>Use “Steps of Service” approach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How to clean a guest room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How to check a guest in and receive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How to serve a guest breakfast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How to check in for recreational activities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4279" y="4519136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How do we know they can execute the skill?.....Observe! Role Play.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56466784"/>
              </p:ext>
            </p:extLst>
          </p:nvPr>
        </p:nvGraphicFramePr>
        <p:xfrm>
          <a:off x="1604718" y="1066800"/>
          <a:ext cx="5943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87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B590CF-5D71-4A6A-9AB3-473C2CABD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DBB590CF-5D71-4A6A-9AB3-473C2CABD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DBB590CF-5D71-4A6A-9AB3-473C2CABD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56AFB3-5B7B-47E5-A3AE-EA67DDA34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056AFB3-5B7B-47E5-A3AE-EA67DDA34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3056AFB3-5B7B-47E5-A3AE-EA67DDA34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6830F1-C771-4B8F-A747-F6F9E2456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526830F1-C771-4B8F-A747-F6F9E2456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526830F1-C771-4B8F-A747-F6F9E2456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454633-6A8E-489B-87AD-CA73313DD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1D454633-6A8E-489B-87AD-CA73313DD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1D454633-6A8E-489B-87AD-CA73313DD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D78317-0736-428D-AAEE-858224B3B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D2D78317-0736-428D-AAEE-858224B3B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D2D78317-0736-428D-AAEE-858224B3B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FD17DD-4565-43FF-A62C-5CD9495B7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19FD17DD-4565-43FF-A62C-5CD9495B7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19FD17DD-4565-43FF-A62C-5CD9495B7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4E012C-CE86-4F0D-AAF7-208079BA6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774E012C-CE86-4F0D-AAF7-208079BA6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774E012C-CE86-4F0D-AAF7-208079BA6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204827-FFED-42E0-8B35-A4FD65806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10204827-FFED-42E0-8B35-A4FD65806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10204827-FFED-42E0-8B35-A4FD65806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9EB8E3-194D-4C0E-A37E-D8C68019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CC9EB8E3-194D-4C0E-A37E-D8C68019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CC9EB8E3-194D-4C0E-A37E-D8C68019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9812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885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is emotion?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42818" y="1430215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“a </a:t>
            </a:r>
            <a:r>
              <a:rPr lang="en-US" sz="2000" i="1" dirty="0"/>
              <a:t>natural instinctive state of mind deriving from one's circumstances, mood, or relationships with </a:t>
            </a:r>
            <a:r>
              <a:rPr lang="en-US" sz="2000" i="1" dirty="0" smtClean="0"/>
              <a:t>others”</a:t>
            </a:r>
            <a:endParaRPr lang="en-US" sz="2000" i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00673682"/>
              </p:ext>
            </p:extLst>
          </p:nvPr>
        </p:nvGraphicFramePr>
        <p:xfrm>
          <a:off x="1414218" y="2138101"/>
          <a:ext cx="6324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08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878369-741F-46B4-B799-DE882FE9B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6006D5-737E-4C4D-9626-7DDF46FF7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29A951-D143-487B-9689-3625B8CF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A34142-6B6F-4366-8026-BCD7DBFA1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602F8EC-AA89-4269-8219-13D216A1D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04612491"/>
              </p:ext>
            </p:extLst>
          </p:nvPr>
        </p:nvGraphicFramePr>
        <p:xfrm>
          <a:off x="899074" y="1219200"/>
          <a:ext cx="7354887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228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Affecting the Guest’s Emotion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How did we make you </a:t>
            </a:r>
            <a:r>
              <a:rPr lang="en-US" sz="2000" b="1" i="1" u="sng" dirty="0" smtClean="0">
                <a:solidFill>
                  <a:schemeClr val="bg1"/>
                </a:solidFill>
              </a:rPr>
              <a:t>FEEL</a:t>
            </a:r>
            <a:r>
              <a:rPr lang="en-US" sz="2000" b="1" i="1" dirty="0" smtClean="0">
                <a:solidFill>
                  <a:schemeClr val="bg1"/>
                </a:solidFill>
              </a:rPr>
              <a:t>?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73858423"/>
              </p:ext>
            </p:extLst>
          </p:nvPr>
        </p:nvGraphicFramePr>
        <p:xfrm>
          <a:off x="304800" y="9144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878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996421-FC99-42C1-BDF6-F782F79C2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CDFAA76-017D-475C-BFC7-5193AF83B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60A1B6-774D-4A8B-873F-436BC2FF9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FB7482C-F75A-4EB9-88CD-8792047CD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9475C24-DE19-4440-97A3-269128EB3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AF7EC2-A582-49C3-A8C3-822180CFB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C9A78E-6D5B-46CF-BB3D-CB27FC6A1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0D9DC1-C837-4714-9A6E-271B0752D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55B1C92-14BC-4E33-84CD-F7135B049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72E265-21F8-4B4E-8061-FB7A2FC69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0418" y="381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Creating a Cultural Connection with the Associates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44905356"/>
              </p:ext>
            </p:extLst>
          </p:nvPr>
        </p:nvGraphicFramePr>
        <p:xfrm>
          <a:off x="1528518" y="2362200"/>
          <a:ext cx="60960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2" name="Picture 4" descr="C:\Users\mmckee\AppData\Local\Microsoft\Windows\Temporary Internet Files\Content.IE5\WGFB1HLO\MC90042317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859846" cy="85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mmckee\AppData\Local\Microsoft\Windows\Temporary Internet Files\Content.IE5\WGFB1HLO\MC90042317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95" y="2362200"/>
            <a:ext cx="859846" cy="85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mmckee\AppData\Local\Microsoft\Windows\Temporary Internet Files\Content.IE5\WGFB1HLO\MC90042317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859846" cy="85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1615" y="152265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attitudes and behavior characteristic of a particular social </a:t>
            </a:r>
            <a:r>
              <a:rPr lang="en-US" i="1" dirty="0" smtClean="0"/>
              <a:t>group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876326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Culture Definition: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895600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It is NOT: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A Checklist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A Demand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Controlled Discipline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75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4572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Leadership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570473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342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2971800" algn="ctr"/>
                <a:tab pos="5943600" algn="r"/>
                <a:tab pos="2971800" algn="ctr"/>
                <a:tab pos="8629650" algn="r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1" y="6172200"/>
            <a:ext cx="86137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838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Coaching Chatter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7138" y="22860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Provide Feedback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leadership positions should be exhausted at the end of the day from talking!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Positive and Corrective Feedback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Immediate- Real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2318" y="4493567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Self Discipline is the ultimate goal!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1190</Words>
  <Application>Microsoft Office PowerPoint</Application>
  <PresentationFormat>On-screen Show (4:3)</PresentationFormat>
  <Paragraphs>228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What is emotion?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Mary McKee</cp:lastModifiedBy>
  <cp:revision>37</cp:revision>
  <dcterms:created xsi:type="dcterms:W3CDTF">2014-03-25T00:21:48Z</dcterms:created>
  <dcterms:modified xsi:type="dcterms:W3CDTF">2014-04-06T17:56:39Z</dcterms:modified>
</cp:coreProperties>
</file>